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14.xml" ContentType="application/vnd.openxmlformats-officedocument.presentationml.notesSlide+xml"/>
  <Override PartName="/ppt/theme/theme2.xml" ContentType="application/vnd.openxmlformats-officedocument.theme+xml"/>
  <Override PartName="/ppt/theme/theme4.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ppt/diagrams/colors1.xml" ContentType="application/vnd.openxmlformats-officedocument.drawingml.diagramColors+xml"/>
  <Override PartName="/docProps/app.xml" ContentType="application/vnd.openxmlformats-officedocument.extended-properties+xml"/>
  <Override PartName="/ppt/notesSlides/notesSlide9.xml" ContentType="application/vnd.openxmlformats-officedocument.presentationml.notesSlide+xml"/>
  <Override PartName="/ppt/diagrams/layout1.xml" ContentType="application/vnd.openxmlformats-officedocument.drawingml.diagramLayout+xml"/>
  <Override PartName="/ppt/slides/slide11.xml" ContentType="application/vnd.openxmlformats-officedocument.presentationml.slide+xml"/>
  <Override PartName="/ppt/slides/slide18.xml" ContentType="application/vnd.openxmlformats-officedocument.presentationml.slide+xml"/>
  <Override PartName="/ppt/slideLayouts/slideLayout21.xml" ContentType="application/vnd.openxmlformats-officedocument.presentationml.slideLayout+xml"/>
  <Override PartName="/ppt/theme/theme3.xml" ContentType="application/vnd.openxmlformats-officedocument.theme+xml"/>
  <Override PartName="/ppt/notesSlides/notesSlide16.xml" ContentType="application/vnd.openxmlformats-officedocument.presentationml.notesSlide+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slideLayouts/slideLayout22.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diagrams/data1.xml" ContentType="application/vnd.openxmlformats-officedocument.drawingml.diagramData+xml"/>
  <Override PartName="/ppt/notesSlides/notesSlide15.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slideLayouts/slideLayout18.xml" ContentType="application/vnd.openxmlformats-officedocument.presentationml.slideLayout+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diagrams/quickStyle1.xml" ContentType="application/vnd.openxmlformats-officedocument.drawingml.diagramStyl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Layouts/slideLayout14.xml" ContentType="application/vnd.openxmlformats-officedocument.presentationml.slideLayout+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slideMasters/slideMaster2.xml" ContentType="application/vnd.openxmlformats-officedocument.presentationml.slideMaster+xml"/>
  <Override PartName="/ppt/slideLayouts/slideLayout15.xml" ContentType="application/vnd.openxmlformats-officedocument.presentationml.slideLayout+xml"/>
  <Override PartName="/ppt/slides/slide9.xml" ContentType="application/vnd.openxmlformats-officedocument.presentationml.slide+xml"/>
  <Override PartName="/ppt/notesSlides/notesSlide10.xml" ContentType="application/vnd.openxmlformats-officedocument.presentationml.notesSlide+xml"/>
  <Override PartName="/ppt/diagrams/drawing1.xml" ContentType="application/vnd.ms-office.drawingml.diagramDrawing+xml"/>
  <Override PartName="/ppt/slideLayouts/slideLayout19.xml" ContentType="application/vnd.openxmlformats-officedocument.presentationml.slideLayout+xml"/>
  <Default Extension="rels" ContentType="application/vnd.openxmlformats-package.relationships+xml"/>
  <Override PartName="/ppt/slides/slide6.xml" ContentType="application/vnd.openxmlformats-officedocument.presentationml.slide+xml"/>
  <Override PartName="/ppt/slides/slide16.xml" ContentType="application/vnd.openxmlformats-officedocument.presentationml.slide+xml"/>
  <Override PartName="/ppt/slideLayouts/slideLayout12.xml" ContentType="application/vnd.openxmlformats-officedocument.presentationml.slideLayout+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04" r:id="rId1"/>
    <p:sldMasterId id="2147483873" r:id="rId2"/>
  </p:sldMasterIdLst>
  <p:notesMasterIdLst>
    <p:notesMasterId r:id="rId22"/>
  </p:notesMasterIdLst>
  <p:handoutMasterIdLst>
    <p:handoutMasterId r:id="rId23"/>
  </p:handoutMasterIdLst>
  <p:sldIdLst>
    <p:sldId id="271" r:id="rId3"/>
    <p:sldId id="262" r:id="rId4"/>
    <p:sldId id="259" r:id="rId5"/>
    <p:sldId id="270" r:id="rId6"/>
    <p:sldId id="274" r:id="rId7"/>
    <p:sldId id="275" r:id="rId8"/>
    <p:sldId id="276" r:id="rId9"/>
    <p:sldId id="277" r:id="rId10"/>
    <p:sldId id="278" r:id="rId11"/>
    <p:sldId id="279" r:id="rId12"/>
    <p:sldId id="281" r:id="rId13"/>
    <p:sldId id="282" r:id="rId14"/>
    <p:sldId id="283" r:id="rId15"/>
    <p:sldId id="284" r:id="rId16"/>
    <p:sldId id="288" r:id="rId17"/>
    <p:sldId id="287" r:id="rId18"/>
    <p:sldId id="285" r:id="rId19"/>
    <p:sldId id="280" r:id="rId20"/>
    <p:sldId id="260" r:id="rId21"/>
  </p:sldIdLst>
  <p:sldSz cx="9144000" cy="6858000" type="screen4x3"/>
  <p:notesSz cx="7315200" cy="96012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8913C"/>
    <a:srgbClr val="FFAA0A"/>
    <a:srgbClr val="A8BC32"/>
    <a:srgbClr val="A5B446"/>
    <a:srgbClr val="A5E1FA"/>
    <a:srgbClr val="AAC8DC"/>
    <a:srgbClr val="512E17"/>
    <a:srgbClr val="512E69"/>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8779" autoAdjust="0"/>
    <p:restoredTop sz="77607" autoAdjust="0"/>
  </p:normalViewPr>
  <p:slideViewPr>
    <p:cSldViewPr snapToGrid="0">
      <p:cViewPr varScale="1">
        <p:scale>
          <a:sx n="127" d="100"/>
          <a:sy n="127" d="100"/>
        </p:scale>
        <p:origin x="-170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5.xml"/><Relationship Id="rId1" Type="http://schemas.openxmlformats.org/officeDocument/2006/relationships/slideMaster" Target="slideMasters/slide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8" Type="http://schemas.openxmlformats.org/officeDocument/2006/relationships/slide" Target="slides/slide6.xml"/><Relationship Id="rId13" Type="http://schemas.openxmlformats.org/officeDocument/2006/relationships/slide" Target="slides/slide11.xml"/><Relationship Id="rId10" Type="http://schemas.openxmlformats.org/officeDocument/2006/relationships/slide" Target="slides/slide8.xml"/><Relationship Id="rId12" Type="http://schemas.openxmlformats.org/officeDocument/2006/relationships/slide" Target="slides/slide10.xml"/><Relationship Id="rId17" Type="http://schemas.openxmlformats.org/officeDocument/2006/relationships/slide" Target="slides/slide15.xml"/><Relationship Id="rId9" Type="http://schemas.openxmlformats.org/officeDocument/2006/relationships/slide" Target="slides/slide7.xml"/><Relationship Id="rId18" Type="http://schemas.openxmlformats.org/officeDocument/2006/relationships/slide" Target="slides/slide16.xml"/><Relationship Id="rId3" Type="http://schemas.openxmlformats.org/officeDocument/2006/relationships/slide" Target="slides/slide1.xml"/><Relationship Id="rId27" Type="http://schemas.openxmlformats.org/officeDocument/2006/relationships/theme" Target="theme/theme1.xml"/><Relationship Id="rId14" Type="http://schemas.openxmlformats.org/officeDocument/2006/relationships/slide" Target="slides/slide12.xml"/><Relationship Id="rId23" Type="http://schemas.openxmlformats.org/officeDocument/2006/relationships/handoutMaster" Target="handoutMasters/handoutMaster1.xml"/><Relationship Id="rId4" Type="http://schemas.openxmlformats.org/officeDocument/2006/relationships/slide" Target="slides/slide2.xml"/><Relationship Id="rId28" Type="http://schemas.openxmlformats.org/officeDocument/2006/relationships/tableStyles" Target="tableStyles.xml"/><Relationship Id="rId26" Type="http://schemas.openxmlformats.org/officeDocument/2006/relationships/viewProps" Target="viewProps.xml"/><Relationship Id="rId11" Type="http://schemas.openxmlformats.org/officeDocument/2006/relationships/slide" Target="slides/slide9.xml"/><Relationship Id="rId6" Type="http://schemas.openxmlformats.org/officeDocument/2006/relationships/slide" Target="slides/slide4.xml"/><Relationship Id="rId16" Type="http://schemas.openxmlformats.org/officeDocument/2006/relationships/slide" Target="slides/slide14.xml"/><Relationship Id="rId5" Type="http://schemas.openxmlformats.org/officeDocument/2006/relationships/slide" Target="slides/slide3.xml"/><Relationship Id="rId15" Type="http://schemas.openxmlformats.org/officeDocument/2006/relationships/slide" Target="slides/slide13.xml"/><Relationship Id="rId19" Type="http://schemas.openxmlformats.org/officeDocument/2006/relationships/slide" Target="slides/slide17.xml"/><Relationship Id="rId20" Type="http://schemas.openxmlformats.org/officeDocument/2006/relationships/slide" Target="slides/slide18.xml"/><Relationship Id="rId22" Type="http://schemas.openxmlformats.org/officeDocument/2006/relationships/notesMaster" Target="notesMasters/notesMaster1.xml"/><Relationship Id="rId21" Type="http://schemas.openxmlformats.org/officeDocument/2006/relationships/slide" Target="slides/slide19.xml"/><Relationship Id="rId2" Type="http://schemas.openxmlformats.org/officeDocument/2006/relationships/slideMaster" Target="slideMasters/slideMaster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793C70-CF63-F248-98D6-930AF9D1AFFD}"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C5435D50-7817-EB44-9E21-53A70E91A709}">
      <dgm:prSet phldrT="[Text]"/>
      <dgm:spPr/>
      <dgm:t>
        <a:bodyPr/>
        <a:lstStyle/>
        <a:p>
          <a:r>
            <a:rPr lang="en-US" dirty="0" smtClean="0"/>
            <a:t>POS Tagger</a:t>
          </a:r>
          <a:endParaRPr lang="en-US" dirty="0"/>
        </a:p>
      </dgm:t>
    </dgm:pt>
    <dgm:pt modelId="{6F39FB67-7F6D-F641-98C7-82DC43681470}" type="parTrans" cxnId="{C0A4CE15-A1C8-1644-A279-4FA42F3A5A6A}">
      <dgm:prSet/>
      <dgm:spPr/>
      <dgm:t>
        <a:bodyPr/>
        <a:lstStyle/>
        <a:p>
          <a:endParaRPr lang="en-US"/>
        </a:p>
      </dgm:t>
    </dgm:pt>
    <dgm:pt modelId="{D0FAEEBA-74D9-7D49-A5B8-9EB15A86DD90}" type="sibTrans" cxnId="{C0A4CE15-A1C8-1644-A279-4FA42F3A5A6A}">
      <dgm:prSet/>
      <dgm:spPr/>
      <dgm:t>
        <a:bodyPr/>
        <a:lstStyle/>
        <a:p>
          <a:endParaRPr lang="en-US"/>
        </a:p>
      </dgm:t>
    </dgm:pt>
    <dgm:pt modelId="{9B6C273D-AF46-D543-B930-F1EA21F1CF48}">
      <dgm:prSet phldrT="[Text]"/>
      <dgm:spPr/>
      <dgm:t>
        <a:bodyPr/>
        <a:lstStyle/>
        <a:p>
          <a:r>
            <a:rPr lang="en-US" dirty="0" smtClean="0"/>
            <a:t>Parser</a:t>
          </a:r>
          <a:endParaRPr lang="en-US" dirty="0"/>
        </a:p>
      </dgm:t>
    </dgm:pt>
    <dgm:pt modelId="{33D9B154-B04A-A54F-BD39-AE2C970A573D}" type="parTrans" cxnId="{7DDC215D-57A5-A646-BDB9-5E07628E1EAD}">
      <dgm:prSet/>
      <dgm:spPr/>
      <dgm:t>
        <a:bodyPr/>
        <a:lstStyle/>
        <a:p>
          <a:endParaRPr lang="en-US"/>
        </a:p>
      </dgm:t>
    </dgm:pt>
    <dgm:pt modelId="{08C7F320-6D1D-D64C-A251-63A2F6C676DD}" type="sibTrans" cxnId="{7DDC215D-57A5-A646-BDB9-5E07628E1EAD}">
      <dgm:prSet/>
      <dgm:spPr/>
      <dgm:t>
        <a:bodyPr/>
        <a:lstStyle/>
        <a:p>
          <a:endParaRPr lang="en-US"/>
        </a:p>
      </dgm:t>
    </dgm:pt>
    <dgm:pt modelId="{E68818C4-5477-654C-A775-5D2F798B98E5}">
      <dgm:prSet phldrT="[Text]"/>
      <dgm:spPr/>
      <dgm:t>
        <a:bodyPr/>
        <a:lstStyle/>
        <a:p>
          <a:r>
            <a:rPr lang="en-US" dirty="0" err="1" smtClean="0"/>
            <a:t>Tokenizer</a:t>
          </a:r>
          <a:endParaRPr lang="en-US" dirty="0"/>
        </a:p>
      </dgm:t>
    </dgm:pt>
    <dgm:pt modelId="{12112A76-3605-DC4E-80F2-B80EB805D9AA}" type="parTrans" cxnId="{16F1D62A-AE79-6A4D-93DB-723B8BF9F913}">
      <dgm:prSet/>
      <dgm:spPr/>
      <dgm:t>
        <a:bodyPr/>
        <a:lstStyle/>
        <a:p>
          <a:endParaRPr lang="en-US"/>
        </a:p>
      </dgm:t>
    </dgm:pt>
    <dgm:pt modelId="{4D812329-DF52-214D-8222-9E113A920BCD}" type="sibTrans" cxnId="{16F1D62A-AE79-6A4D-93DB-723B8BF9F913}">
      <dgm:prSet/>
      <dgm:spPr/>
      <dgm:t>
        <a:bodyPr/>
        <a:lstStyle/>
        <a:p>
          <a:endParaRPr lang="en-US"/>
        </a:p>
      </dgm:t>
    </dgm:pt>
    <dgm:pt modelId="{05D69A11-9F46-B743-9D19-192FE99A1FD2}">
      <dgm:prSet phldrT="[Text]"/>
      <dgm:spPr/>
      <dgm:t>
        <a:bodyPr/>
        <a:lstStyle/>
        <a:p>
          <a:endParaRPr lang="en-US" dirty="0"/>
        </a:p>
      </dgm:t>
    </dgm:pt>
    <dgm:pt modelId="{B3126E37-3A7B-F145-86EF-7BA41E1CE528}" type="parTrans" cxnId="{68EB0938-9ECA-F749-87B8-B51BF437364C}">
      <dgm:prSet/>
      <dgm:spPr/>
      <dgm:t>
        <a:bodyPr/>
        <a:lstStyle/>
        <a:p>
          <a:endParaRPr lang="en-US"/>
        </a:p>
      </dgm:t>
    </dgm:pt>
    <dgm:pt modelId="{71D26323-34B2-1841-9599-67787F61DBBB}" type="sibTrans" cxnId="{68EB0938-9ECA-F749-87B8-B51BF437364C}">
      <dgm:prSet/>
      <dgm:spPr/>
      <dgm:t>
        <a:bodyPr/>
        <a:lstStyle/>
        <a:p>
          <a:endParaRPr lang="en-US"/>
        </a:p>
      </dgm:t>
    </dgm:pt>
    <dgm:pt modelId="{69517849-0E68-9546-B500-3B129334DFA9}">
      <dgm:prSet phldrT="[Text]"/>
      <dgm:spPr/>
      <dgm:t>
        <a:bodyPr/>
        <a:lstStyle/>
        <a:p>
          <a:r>
            <a:rPr lang="en-US" dirty="0" err="1" smtClean="0"/>
            <a:t>Lemmatizer</a:t>
          </a:r>
          <a:endParaRPr lang="en-US" dirty="0"/>
        </a:p>
      </dgm:t>
    </dgm:pt>
    <dgm:pt modelId="{6F664CB4-70FF-4C44-83E9-74877F6A4F57}" type="parTrans" cxnId="{11198575-7692-CD4D-BAF3-5EA66582CA90}">
      <dgm:prSet/>
      <dgm:spPr/>
      <dgm:t>
        <a:bodyPr/>
        <a:lstStyle/>
        <a:p>
          <a:endParaRPr lang="en-US"/>
        </a:p>
      </dgm:t>
    </dgm:pt>
    <dgm:pt modelId="{8F03DDFC-7605-334F-869A-84F4DCD33F00}" type="sibTrans" cxnId="{11198575-7692-CD4D-BAF3-5EA66582CA90}">
      <dgm:prSet/>
      <dgm:spPr/>
      <dgm:t>
        <a:bodyPr/>
        <a:lstStyle/>
        <a:p>
          <a:endParaRPr lang="en-US"/>
        </a:p>
      </dgm:t>
    </dgm:pt>
    <dgm:pt modelId="{ECAD8717-5F49-CA4E-8DF3-7AAC79E4F69D}">
      <dgm:prSet phldrT="[Text]"/>
      <dgm:spPr/>
      <dgm:t>
        <a:bodyPr/>
        <a:lstStyle/>
        <a:p>
          <a:r>
            <a:rPr lang="en-US" dirty="0" smtClean="0"/>
            <a:t>Semantic Analyzer</a:t>
          </a:r>
          <a:endParaRPr lang="en-US" dirty="0"/>
        </a:p>
      </dgm:t>
    </dgm:pt>
    <dgm:pt modelId="{B2143471-3A22-3B4A-B7D8-7DC9A210F021}" type="parTrans" cxnId="{432752B3-C83E-F843-BEED-69EA2C380120}">
      <dgm:prSet/>
      <dgm:spPr/>
    </dgm:pt>
    <dgm:pt modelId="{E899B94A-51F9-E34A-A21A-4118F8420929}" type="sibTrans" cxnId="{432752B3-C83E-F843-BEED-69EA2C380120}">
      <dgm:prSet/>
      <dgm:spPr/>
    </dgm:pt>
    <dgm:pt modelId="{46AEE89D-A49D-534B-AA15-2D2D2A333D0B}" type="pres">
      <dgm:prSet presAssocID="{46793C70-CF63-F248-98D6-930AF9D1AFFD}" presName="outerComposite" presStyleCnt="0">
        <dgm:presLayoutVars>
          <dgm:chMax val="5"/>
          <dgm:dir/>
          <dgm:resizeHandles val="exact"/>
        </dgm:presLayoutVars>
      </dgm:prSet>
      <dgm:spPr/>
      <dgm:t>
        <a:bodyPr/>
        <a:lstStyle/>
        <a:p>
          <a:endParaRPr lang="en-US"/>
        </a:p>
      </dgm:t>
    </dgm:pt>
    <dgm:pt modelId="{47711BB2-969A-564C-8491-64A6283A5786}" type="pres">
      <dgm:prSet presAssocID="{46793C70-CF63-F248-98D6-930AF9D1AFFD}" presName="dummyMaxCanvas" presStyleCnt="0">
        <dgm:presLayoutVars/>
      </dgm:prSet>
      <dgm:spPr/>
    </dgm:pt>
    <dgm:pt modelId="{4F19E245-5DDA-8B42-BAA2-E792B9EAA679}" type="pres">
      <dgm:prSet presAssocID="{46793C70-CF63-F248-98D6-930AF9D1AFFD}" presName="FiveNodes_1" presStyleLbl="node1" presStyleIdx="0" presStyleCnt="5">
        <dgm:presLayoutVars>
          <dgm:bulletEnabled val="1"/>
        </dgm:presLayoutVars>
      </dgm:prSet>
      <dgm:spPr/>
      <dgm:t>
        <a:bodyPr/>
        <a:lstStyle/>
        <a:p>
          <a:endParaRPr lang="en-US"/>
        </a:p>
      </dgm:t>
    </dgm:pt>
    <dgm:pt modelId="{757EDC27-E486-FB41-BA37-02FB2C6A0B96}" type="pres">
      <dgm:prSet presAssocID="{46793C70-CF63-F248-98D6-930AF9D1AFFD}" presName="FiveNodes_2" presStyleLbl="node1" presStyleIdx="1" presStyleCnt="5">
        <dgm:presLayoutVars>
          <dgm:bulletEnabled val="1"/>
        </dgm:presLayoutVars>
      </dgm:prSet>
      <dgm:spPr/>
      <dgm:t>
        <a:bodyPr/>
        <a:lstStyle/>
        <a:p>
          <a:endParaRPr lang="en-US"/>
        </a:p>
      </dgm:t>
    </dgm:pt>
    <dgm:pt modelId="{1AEA0AB6-CD95-FA4C-94B5-484EC7B0E249}" type="pres">
      <dgm:prSet presAssocID="{46793C70-CF63-F248-98D6-930AF9D1AFFD}" presName="FiveNodes_3" presStyleLbl="node1" presStyleIdx="2" presStyleCnt="5">
        <dgm:presLayoutVars>
          <dgm:bulletEnabled val="1"/>
        </dgm:presLayoutVars>
      </dgm:prSet>
      <dgm:spPr/>
      <dgm:t>
        <a:bodyPr/>
        <a:lstStyle/>
        <a:p>
          <a:endParaRPr lang="en-US"/>
        </a:p>
      </dgm:t>
    </dgm:pt>
    <dgm:pt modelId="{34435993-B306-8D44-BC00-0809EDF55897}" type="pres">
      <dgm:prSet presAssocID="{46793C70-CF63-F248-98D6-930AF9D1AFFD}" presName="FiveNodes_4" presStyleLbl="node1" presStyleIdx="3" presStyleCnt="5">
        <dgm:presLayoutVars>
          <dgm:bulletEnabled val="1"/>
        </dgm:presLayoutVars>
      </dgm:prSet>
      <dgm:spPr/>
      <dgm:t>
        <a:bodyPr/>
        <a:lstStyle/>
        <a:p>
          <a:endParaRPr lang="en-US"/>
        </a:p>
      </dgm:t>
    </dgm:pt>
    <dgm:pt modelId="{E5CD2845-7993-8542-AA15-C9534DD9A0E6}" type="pres">
      <dgm:prSet presAssocID="{46793C70-CF63-F248-98D6-930AF9D1AFFD}" presName="FiveNodes_5" presStyleLbl="node1" presStyleIdx="4" presStyleCnt="5">
        <dgm:presLayoutVars>
          <dgm:bulletEnabled val="1"/>
        </dgm:presLayoutVars>
      </dgm:prSet>
      <dgm:spPr/>
      <dgm:t>
        <a:bodyPr/>
        <a:lstStyle/>
        <a:p>
          <a:endParaRPr lang="en-US"/>
        </a:p>
      </dgm:t>
    </dgm:pt>
    <dgm:pt modelId="{0728F324-5E6A-FF4E-9E9B-BFE00C5BD32D}" type="pres">
      <dgm:prSet presAssocID="{46793C70-CF63-F248-98D6-930AF9D1AFFD}" presName="FiveConn_1-2" presStyleLbl="fgAccFollowNode1" presStyleIdx="0" presStyleCnt="4">
        <dgm:presLayoutVars>
          <dgm:bulletEnabled val="1"/>
        </dgm:presLayoutVars>
      </dgm:prSet>
      <dgm:spPr/>
      <dgm:t>
        <a:bodyPr/>
        <a:lstStyle/>
        <a:p>
          <a:endParaRPr lang="en-US"/>
        </a:p>
      </dgm:t>
    </dgm:pt>
    <dgm:pt modelId="{F65779E6-630B-A84B-8F7B-16197C7B53A7}" type="pres">
      <dgm:prSet presAssocID="{46793C70-CF63-F248-98D6-930AF9D1AFFD}" presName="FiveConn_2-3" presStyleLbl="fgAccFollowNode1" presStyleIdx="1" presStyleCnt="4">
        <dgm:presLayoutVars>
          <dgm:bulletEnabled val="1"/>
        </dgm:presLayoutVars>
      </dgm:prSet>
      <dgm:spPr/>
      <dgm:t>
        <a:bodyPr/>
        <a:lstStyle/>
        <a:p>
          <a:endParaRPr lang="en-US"/>
        </a:p>
      </dgm:t>
    </dgm:pt>
    <dgm:pt modelId="{5C336BED-2D27-8F4C-B812-FD5CE141A97B}" type="pres">
      <dgm:prSet presAssocID="{46793C70-CF63-F248-98D6-930AF9D1AFFD}" presName="FiveConn_3-4" presStyleLbl="fgAccFollowNode1" presStyleIdx="2" presStyleCnt="4">
        <dgm:presLayoutVars>
          <dgm:bulletEnabled val="1"/>
        </dgm:presLayoutVars>
      </dgm:prSet>
      <dgm:spPr/>
      <dgm:t>
        <a:bodyPr/>
        <a:lstStyle/>
        <a:p>
          <a:endParaRPr lang="en-US"/>
        </a:p>
      </dgm:t>
    </dgm:pt>
    <dgm:pt modelId="{90FE07D2-2484-904F-9043-132960AC32B8}" type="pres">
      <dgm:prSet presAssocID="{46793C70-CF63-F248-98D6-930AF9D1AFFD}" presName="FiveConn_4-5" presStyleLbl="fgAccFollowNode1" presStyleIdx="3" presStyleCnt="4">
        <dgm:presLayoutVars>
          <dgm:bulletEnabled val="1"/>
        </dgm:presLayoutVars>
      </dgm:prSet>
      <dgm:spPr/>
      <dgm:t>
        <a:bodyPr/>
        <a:lstStyle/>
        <a:p>
          <a:endParaRPr lang="en-US"/>
        </a:p>
      </dgm:t>
    </dgm:pt>
    <dgm:pt modelId="{6B72A3BC-4738-0B45-AE25-56BEB4174EA1}" type="pres">
      <dgm:prSet presAssocID="{46793C70-CF63-F248-98D6-930AF9D1AFFD}" presName="FiveNodes_1_text" presStyleLbl="node1" presStyleIdx="4" presStyleCnt="5">
        <dgm:presLayoutVars>
          <dgm:bulletEnabled val="1"/>
        </dgm:presLayoutVars>
      </dgm:prSet>
      <dgm:spPr/>
      <dgm:t>
        <a:bodyPr/>
        <a:lstStyle/>
        <a:p>
          <a:endParaRPr lang="en-US"/>
        </a:p>
      </dgm:t>
    </dgm:pt>
    <dgm:pt modelId="{ED6F0B5E-6B6B-7041-8028-214460CBEABA}" type="pres">
      <dgm:prSet presAssocID="{46793C70-CF63-F248-98D6-930AF9D1AFFD}" presName="FiveNodes_2_text" presStyleLbl="node1" presStyleIdx="4" presStyleCnt="5">
        <dgm:presLayoutVars>
          <dgm:bulletEnabled val="1"/>
        </dgm:presLayoutVars>
      </dgm:prSet>
      <dgm:spPr/>
      <dgm:t>
        <a:bodyPr/>
        <a:lstStyle/>
        <a:p>
          <a:endParaRPr lang="en-US"/>
        </a:p>
      </dgm:t>
    </dgm:pt>
    <dgm:pt modelId="{A307AD66-1AAA-F349-9A9C-524408179F21}" type="pres">
      <dgm:prSet presAssocID="{46793C70-CF63-F248-98D6-930AF9D1AFFD}" presName="FiveNodes_3_text" presStyleLbl="node1" presStyleIdx="4" presStyleCnt="5">
        <dgm:presLayoutVars>
          <dgm:bulletEnabled val="1"/>
        </dgm:presLayoutVars>
      </dgm:prSet>
      <dgm:spPr/>
      <dgm:t>
        <a:bodyPr/>
        <a:lstStyle/>
        <a:p>
          <a:endParaRPr lang="en-US"/>
        </a:p>
      </dgm:t>
    </dgm:pt>
    <dgm:pt modelId="{897F6904-D945-4C49-92F1-5AA544C01543}" type="pres">
      <dgm:prSet presAssocID="{46793C70-CF63-F248-98D6-930AF9D1AFFD}" presName="FiveNodes_4_text" presStyleLbl="node1" presStyleIdx="4" presStyleCnt="5">
        <dgm:presLayoutVars>
          <dgm:bulletEnabled val="1"/>
        </dgm:presLayoutVars>
      </dgm:prSet>
      <dgm:spPr/>
      <dgm:t>
        <a:bodyPr/>
        <a:lstStyle/>
        <a:p>
          <a:endParaRPr lang="en-US"/>
        </a:p>
      </dgm:t>
    </dgm:pt>
    <dgm:pt modelId="{2F47E804-2751-8646-8D86-DE8D78D74D9E}" type="pres">
      <dgm:prSet presAssocID="{46793C70-CF63-F248-98D6-930AF9D1AFFD}" presName="FiveNodes_5_text" presStyleLbl="node1" presStyleIdx="4" presStyleCnt="5">
        <dgm:presLayoutVars>
          <dgm:bulletEnabled val="1"/>
        </dgm:presLayoutVars>
      </dgm:prSet>
      <dgm:spPr/>
      <dgm:t>
        <a:bodyPr/>
        <a:lstStyle/>
        <a:p>
          <a:endParaRPr lang="en-US"/>
        </a:p>
      </dgm:t>
    </dgm:pt>
  </dgm:ptLst>
  <dgm:cxnLst>
    <dgm:cxn modelId="{EFF21DE1-5B16-464B-A490-8545DE17314C}" type="presOf" srcId="{E68818C4-5477-654C-A775-5D2F798B98E5}" destId="{6B72A3BC-4738-0B45-AE25-56BEB4174EA1}" srcOrd="1" destOrd="0" presId="urn:microsoft.com/office/officeart/2005/8/layout/vProcess5"/>
    <dgm:cxn modelId="{68EB0938-9ECA-F749-87B8-B51BF437364C}" srcId="{46793C70-CF63-F248-98D6-930AF9D1AFFD}" destId="{05D69A11-9F46-B743-9D19-192FE99A1FD2}" srcOrd="5" destOrd="0" parTransId="{B3126E37-3A7B-F145-86EF-7BA41E1CE528}" sibTransId="{71D26323-34B2-1841-9599-67787F61DBBB}"/>
    <dgm:cxn modelId="{1A916CFE-F93A-3845-99CA-4CCBE66525B8}" type="presOf" srcId="{4D812329-DF52-214D-8222-9E113A920BCD}" destId="{0728F324-5E6A-FF4E-9E9B-BFE00C5BD32D}" srcOrd="0" destOrd="0" presId="urn:microsoft.com/office/officeart/2005/8/layout/vProcess5"/>
    <dgm:cxn modelId="{ABD6DA68-7141-9B4A-976B-CFE6B00B39D6}" type="presOf" srcId="{69517849-0E68-9546-B500-3B129334DFA9}" destId="{A307AD66-1AAA-F349-9A9C-524408179F21}" srcOrd="1" destOrd="0" presId="urn:microsoft.com/office/officeart/2005/8/layout/vProcess5"/>
    <dgm:cxn modelId="{75C403CC-2C37-C74D-A066-FC58B0946A86}" type="presOf" srcId="{08C7F320-6D1D-D64C-A251-63A2F6C676DD}" destId="{90FE07D2-2484-904F-9043-132960AC32B8}" srcOrd="0" destOrd="0" presId="urn:microsoft.com/office/officeart/2005/8/layout/vProcess5"/>
    <dgm:cxn modelId="{276A6DD2-BB64-6C44-9334-EA85B50DCA3E}" type="presOf" srcId="{E68818C4-5477-654C-A775-5D2F798B98E5}" destId="{4F19E245-5DDA-8B42-BAA2-E792B9EAA679}" srcOrd="0" destOrd="0" presId="urn:microsoft.com/office/officeart/2005/8/layout/vProcess5"/>
    <dgm:cxn modelId="{802C02EC-ECD0-2248-8203-A3F6163858A4}" type="presOf" srcId="{ECAD8717-5F49-CA4E-8DF3-7AAC79E4F69D}" destId="{2F47E804-2751-8646-8D86-DE8D78D74D9E}" srcOrd="1" destOrd="0" presId="urn:microsoft.com/office/officeart/2005/8/layout/vProcess5"/>
    <dgm:cxn modelId="{40800224-2F3D-4A49-818C-981EBCA45BFD}" type="presOf" srcId="{9B6C273D-AF46-D543-B930-F1EA21F1CF48}" destId="{34435993-B306-8D44-BC00-0809EDF55897}" srcOrd="0" destOrd="0" presId="urn:microsoft.com/office/officeart/2005/8/layout/vProcess5"/>
    <dgm:cxn modelId="{AA1A2A92-E3B6-1C45-936C-728834F35A1D}" type="presOf" srcId="{69517849-0E68-9546-B500-3B129334DFA9}" destId="{1AEA0AB6-CD95-FA4C-94B5-484EC7B0E249}" srcOrd="0" destOrd="0" presId="urn:microsoft.com/office/officeart/2005/8/layout/vProcess5"/>
    <dgm:cxn modelId="{14495484-78FE-D34B-9786-B8F121F6C7F6}" type="presOf" srcId="{C5435D50-7817-EB44-9E21-53A70E91A709}" destId="{ED6F0B5E-6B6B-7041-8028-214460CBEABA}" srcOrd="1" destOrd="0" presId="urn:microsoft.com/office/officeart/2005/8/layout/vProcess5"/>
    <dgm:cxn modelId="{21A9E825-1790-BE46-9BF9-03E491B03366}" type="presOf" srcId="{C5435D50-7817-EB44-9E21-53A70E91A709}" destId="{757EDC27-E486-FB41-BA37-02FB2C6A0B96}" srcOrd="0" destOrd="0" presId="urn:microsoft.com/office/officeart/2005/8/layout/vProcess5"/>
    <dgm:cxn modelId="{DE2DF208-D3FA-2F46-8971-928EB35C98D6}" type="presOf" srcId="{9B6C273D-AF46-D543-B930-F1EA21F1CF48}" destId="{897F6904-D945-4C49-92F1-5AA544C01543}" srcOrd="1" destOrd="0" presId="urn:microsoft.com/office/officeart/2005/8/layout/vProcess5"/>
    <dgm:cxn modelId="{16F1D62A-AE79-6A4D-93DB-723B8BF9F913}" srcId="{46793C70-CF63-F248-98D6-930AF9D1AFFD}" destId="{E68818C4-5477-654C-A775-5D2F798B98E5}" srcOrd="0" destOrd="0" parTransId="{12112A76-3605-DC4E-80F2-B80EB805D9AA}" sibTransId="{4D812329-DF52-214D-8222-9E113A920BCD}"/>
    <dgm:cxn modelId="{432752B3-C83E-F843-BEED-69EA2C380120}" srcId="{46793C70-CF63-F248-98D6-930AF9D1AFFD}" destId="{ECAD8717-5F49-CA4E-8DF3-7AAC79E4F69D}" srcOrd="4" destOrd="0" parTransId="{B2143471-3A22-3B4A-B7D8-7DC9A210F021}" sibTransId="{E899B94A-51F9-E34A-A21A-4118F8420929}"/>
    <dgm:cxn modelId="{7DDC215D-57A5-A646-BDB9-5E07628E1EAD}" srcId="{46793C70-CF63-F248-98D6-930AF9D1AFFD}" destId="{9B6C273D-AF46-D543-B930-F1EA21F1CF48}" srcOrd="3" destOrd="0" parTransId="{33D9B154-B04A-A54F-BD39-AE2C970A573D}" sibTransId="{08C7F320-6D1D-D64C-A251-63A2F6C676DD}"/>
    <dgm:cxn modelId="{C0A4CE15-A1C8-1644-A279-4FA42F3A5A6A}" srcId="{46793C70-CF63-F248-98D6-930AF9D1AFFD}" destId="{C5435D50-7817-EB44-9E21-53A70E91A709}" srcOrd="1" destOrd="0" parTransId="{6F39FB67-7F6D-F641-98C7-82DC43681470}" sibTransId="{D0FAEEBA-74D9-7D49-A5B8-9EB15A86DD90}"/>
    <dgm:cxn modelId="{FE0B5FE5-0719-B64D-95C4-8B704D4CA7C5}" type="presOf" srcId="{D0FAEEBA-74D9-7D49-A5B8-9EB15A86DD90}" destId="{F65779E6-630B-A84B-8F7B-16197C7B53A7}" srcOrd="0" destOrd="0" presId="urn:microsoft.com/office/officeart/2005/8/layout/vProcess5"/>
    <dgm:cxn modelId="{7D3D6A0E-00BD-0944-B1D9-B810C042E156}" type="presOf" srcId="{8F03DDFC-7605-334F-869A-84F4DCD33F00}" destId="{5C336BED-2D27-8F4C-B812-FD5CE141A97B}" srcOrd="0" destOrd="0" presId="urn:microsoft.com/office/officeart/2005/8/layout/vProcess5"/>
    <dgm:cxn modelId="{103BE0A8-C76A-BF42-A648-2F4002678F29}" type="presOf" srcId="{ECAD8717-5F49-CA4E-8DF3-7AAC79E4F69D}" destId="{E5CD2845-7993-8542-AA15-C9534DD9A0E6}" srcOrd="0" destOrd="0" presId="urn:microsoft.com/office/officeart/2005/8/layout/vProcess5"/>
    <dgm:cxn modelId="{11198575-7692-CD4D-BAF3-5EA66582CA90}" srcId="{46793C70-CF63-F248-98D6-930AF9D1AFFD}" destId="{69517849-0E68-9546-B500-3B129334DFA9}" srcOrd="2" destOrd="0" parTransId="{6F664CB4-70FF-4C44-83E9-74877F6A4F57}" sibTransId="{8F03DDFC-7605-334F-869A-84F4DCD33F00}"/>
    <dgm:cxn modelId="{CB6D00C8-A2A4-444A-8060-20C34B1D8639}" type="presOf" srcId="{46793C70-CF63-F248-98D6-930AF9D1AFFD}" destId="{46AEE89D-A49D-534B-AA15-2D2D2A333D0B}" srcOrd="0" destOrd="0" presId="urn:microsoft.com/office/officeart/2005/8/layout/vProcess5"/>
    <dgm:cxn modelId="{331C5EFB-2B51-7542-9183-4E95342EFCA9}" type="presParOf" srcId="{46AEE89D-A49D-534B-AA15-2D2D2A333D0B}" destId="{47711BB2-969A-564C-8491-64A6283A5786}" srcOrd="0" destOrd="0" presId="urn:microsoft.com/office/officeart/2005/8/layout/vProcess5"/>
    <dgm:cxn modelId="{FFC1244B-80C4-8E44-83BA-271F0053C1D5}" type="presParOf" srcId="{46AEE89D-A49D-534B-AA15-2D2D2A333D0B}" destId="{4F19E245-5DDA-8B42-BAA2-E792B9EAA679}" srcOrd="1" destOrd="0" presId="urn:microsoft.com/office/officeart/2005/8/layout/vProcess5"/>
    <dgm:cxn modelId="{6A508EB3-03CD-6740-B31A-69D789A704DF}" type="presParOf" srcId="{46AEE89D-A49D-534B-AA15-2D2D2A333D0B}" destId="{757EDC27-E486-FB41-BA37-02FB2C6A0B96}" srcOrd="2" destOrd="0" presId="urn:microsoft.com/office/officeart/2005/8/layout/vProcess5"/>
    <dgm:cxn modelId="{A39A0B65-5111-A74D-9401-485DD5FEF76D}" type="presParOf" srcId="{46AEE89D-A49D-534B-AA15-2D2D2A333D0B}" destId="{1AEA0AB6-CD95-FA4C-94B5-484EC7B0E249}" srcOrd="3" destOrd="0" presId="urn:microsoft.com/office/officeart/2005/8/layout/vProcess5"/>
    <dgm:cxn modelId="{DB745895-DC32-E046-A316-CD09E50ADE88}" type="presParOf" srcId="{46AEE89D-A49D-534B-AA15-2D2D2A333D0B}" destId="{34435993-B306-8D44-BC00-0809EDF55897}" srcOrd="4" destOrd="0" presId="urn:microsoft.com/office/officeart/2005/8/layout/vProcess5"/>
    <dgm:cxn modelId="{AB6AC8CB-D33F-6C48-9C1A-E04EE32FEA2B}" type="presParOf" srcId="{46AEE89D-A49D-534B-AA15-2D2D2A333D0B}" destId="{E5CD2845-7993-8542-AA15-C9534DD9A0E6}" srcOrd="5" destOrd="0" presId="urn:microsoft.com/office/officeart/2005/8/layout/vProcess5"/>
    <dgm:cxn modelId="{ADCB4D20-B7E7-BF4D-876C-51CDD00F0600}" type="presParOf" srcId="{46AEE89D-A49D-534B-AA15-2D2D2A333D0B}" destId="{0728F324-5E6A-FF4E-9E9B-BFE00C5BD32D}" srcOrd="6" destOrd="0" presId="urn:microsoft.com/office/officeart/2005/8/layout/vProcess5"/>
    <dgm:cxn modelId="{2A6D602F-293D-B345-8E04-56E7923BD2C3}" type="presParOf" srcId="{46AEE89D-A49D-534B-AA15-2D2D2A333D0B}" destId="{F65779E6-630B-A84B-8F7B-16197C7B53A7}" srcOrd="7" destOrd="0" presId="urn:microsoft.com/office/officeart/2005/8/layout/vProcess5"/>
    <dgm:cxn modelId="{AAD3060B-5978-D24D-A6EF-73AEEF61EA08}" type="presParOf" srcId="{46AEE89D-A49D-534B-AA15-2D2D2A333D0B}" destId="{5C336BED-2D27-8F4C-B812-FD5CE141A97B}" srcOrd="8" destOrd="0" presId="urn:microsoft.com/office/officeart/2005/8/layout/vProcess5"/>
    <dgm:cxn modelId="{A852ADC6-354E-974D-A060-385A3722E3C2}" type="presParOf" srcId="{46AEE89D-A49D-534B-AA15-2D2D2A333D0B}" destId="{90FE07D2-2484-904F-9043-132960AC32B8}" srcOrd="9" destOrd="0" presId="urn:microsoft.com/office/officeart/2005/8/layout/vProcess5"/>
    <dgm:cxn modelId="{80C97FA9-AB55-5547-9FF8-F5FA2737BFBD}" type="presParOf" srcId="{46AEE89D-A49D-534B-AA15-2D2D2A333D0B}" destId="{6B72A3BC-4738-0B45-AE25-56BEB4174EA1}" srcOrd="10" destOrd="0" presId="urn:microsoft.com/office/officeart/2005/8/layout/vProcess5"/>
    <dgm:cxn modelId="{3DAC7621-C7EC-DB42-B84C-A4C6FDED9BBE}" type="presParOf" srcId="{46AEE89D-A49D-534B-AA15-2D2D2A333D0B}" destId="{ED6F0B5E-6B6B-7041-8028-214460CBEABA}" srcOrd="11" destOrd="0" presId="urn:microsoft.com/office/officeart/2005/8/layout/vProcess5"/>
    <dgm:cxn modelId="{2A30E6B4-07F7-E842-A569-F08195AF03BB}" type="presParOf" srcId="{46AEE89D-A49D-534B-AA15-2D2D2A333D0B}" destId="{A307AD66-1AAA-F349-9A9C-524408179F21}" srcOrd="12" destOrd="0" presId="urn:microsoft.com/office/officeart/2005/8/layout/vProcess5"/>
    <dgm:cxn modelId="{2315F795-F742-E14A-B972-424AEE690267}" type="presParOf" srcId="{46AEE89D-A49D-534B-AA15-2D2D2A333D0B}" destId="{897F6904-D945-4C49-92F1-5AA544C01543}" srcOrd="13" destOrd="0" presId="urn:microsoft.com/office/officeart/2005/8/layout/vProcess5"/>
    <dgm:cxn modelId="{2D3FEAF1-EF20-884D-8D95-D09EF14A06D8}" type="presParOf" srcId="{46AEE89D-A49D-534B-AA15-2D2D2A333D0B}" destId="{2F47E804-2751-8646-8D86-DE8D78D74D9E}" srcOrd="14"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F19E245-5DDA-8B42-BAA2-E792B9EAA679}">
      <dsp:nvSpPr>
        <dsp:cNvPr id="0" name=""/>
        <dsp:cNvSpPr/>
      </dsp:nvSpPr>
      <dsp:spPr>
        <a:xfrm>
          <a:off x="0" y="0"/>
          <a:ext cx="6336792" cy="771696"/>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err="1" smtClean="0"/>
            <a:t>Tokenizer</a:t>
          </a:r>
          <a:endParaRPr lang="en-US" sz="3300" kern="1200" dirty="0"/>
        </a:p>
      </dsp:txBody>
      <dsp:txXfrm>
        <a:off x="0" y="0"/>
        <a:ext cx="5458987" cy="771696"/>
      </dsp:txXfrm>
    </dsp:sp>
    <dsp:sp modelId="{757EDC27-E486-FB41-BA37-02FB2C6A0B96}">
      <dsp:nvSpPr>
        <dsp:cNvPr id="0" name=""/>
        <dsp:cNvSpPr/>
      </dsp:nvSpPr>
      <dsp:spPr>
        <a:xfrm>
          <a:off x="473202" y="878876"/>
          <a:ext cx="6336792" cy="771696"/>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POS Tagger</a:t>
          </a:r>
          <a:endParaRPr lang="en-US" sz="3300" kern="1200" dirty="0"/>
        </a:p>
      </dsp:txBody>
      <dsp:txXfrm>
        <a:off x="473202" y="878876"/>
        <a:ext cx="5361987" cy="771696"/>
      </dsp:txXfrm>
    </dsp:sp>
    <dsp:sp modelId="{1AEA0AB6-CD95-FA4C-94B5-484EC7B0E249}">
      <dsp:nvSpPr>
        <dsp:cNvPr id="0" name=""/>
        <dsp:cNvSpPr/>
      </dsp:nvSpPr>
      <dsp:spPr>
        <a:xfrm>
          <a:off x="946404" y="1757753"/>
          <a:ext cx="6336792" cy="771696"/>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err="1" smtClean="0"/>
            <a:t>Lemmatizer</a:t>
          </a:r>
          <a:endParaRPr lang="en-US" sz="3300" kern="1200" dirty="0"/>
        </a:p>
      </dsp:txBody>
      <dsp:txXfrm>
        <a:off x="946404" y="1757753"/>
        <a:ext cx="5361987" cy="771696"/>
      </dsp:txXfrm>
    </dsp:sp>
    <dsp:sp modelId="{34435993-B306-8D44-BC00-0809EDF55897}">
      <dsp:nvSpPr>
        <dsp:cNvPr id="0" name=""/>
        <dsp:cNvSpPr/>
      </dsp:nvSpPr>
      <dsp:spPr>
        <a:xfrm>
          <a:off x="1419605" y="2636629"/>
          <a:ext cx="6336792" cy="771696"/>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Parser</a:t>
          </a:r>
          <a:endParaRPr lang="en-US" sz="3300" kern="1200" dirty="0"/>
        </a:p>
      </dsp:txBody>
      <dsp:txXfrm>
        <a:off x="1419605" y="2636629"/>
        <a:ext cx="5361987" cy="771696"/>
      </dsp:txXfrm>
    </dsp:sp>
    <dsp:sp modelId="{E5CD2845-7993-8542-AA15-C9534DD9A0E6}">
      <dsp:nvSpPr>
        <dsp:cNvPr id="0" name=""/>
        <dsp:cNvSpPr/>
      </dsp:nvSpPr>
      <dsp:spPr>
        <a:xfrm>
          <a:off x="1892808" y="3515506"/>
          <a:ext cx="6336792" cy="771696"/>
        </a:xfrm>
        <a:prstGeom prst="roundRect">
          <a:avLst>
            <a:gd name="adj" fmla="val 10000"/>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Semantic Analyzer</a:t>
          </a:r>
          <a:endParaRPr lang="en-US" sz="3300" kern="1200" dirty="0"/>
        </a:p>
      </dsp:txBody>
      <dsp:txXfrm>
        <a:off x="1892808" y="3515506"/>
        <a:ext cx="5361987" cy="771696"/>
      </dsp:txXfrm>
    </dsp:sp>
    <dsp:sp modelId="{0728F324-5E6A-FF4E-9E9B-BFE00C5BD32D}">
      <dsp:nvSpPr>
        <dsp:cNvPr id="0" name=""/>
        <dsp:cNvSpPr/>
      </dsp:nvSpPr>
      <dsp:spPr>
        <a:xfrm>
          <a:off x="5835189" y="563767"/>
          <a:ext cx="501602" cy="50160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5835189" y="563767"/>
        <a:ext cx="501602" cy="501602"/>
      </dsp:txXfrm>
    </dsp:sp>
    <dsp:sp modelId="{F65779E6-630B-A84B-8F7B-16197C7B53A7}">
      <dsp:nvSpPr>
        <dsp:cNvPr id="0" name=""/>
        <dsp:cNvSpPr/>
      </dsp:nvSpPr>
      <dsp:spPr>
        <a:xfrm>
          <a:off x="6308391" y="1442643"/>
          <a:ext cx="501602" cy="50160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6308391" y="1442643"/>
        <a:ext cx="501602" cy="501602"/>
      </dsp:txXfrm>
    </dsp:sp>
    <dsp:sp modelId="{5C336BED-2D27-8F4C-B812-FD5CE141A97B}">
      <dsp:nvSpPr>
        <dsp:cNvPr id="0" name=""/>
        <dsp:cNvSpPr/>
      </dsp:nvSpPr>
      <dsp:spPr>
        <a:xfrm>
          <a:off x="6781593" y="2308658"/>
          <a:ext cx="501602" cy="50160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6781593" y="2308658"/>
        <a:ext cx="501602" cy="501602"/>
      </dsp:txXfrm>
    </dsp:sp>
    <dsp:sp modelId="{90FE07D2-2484-904F-9043-132960AC32B8}">
      <dsp:nvSpPr>
        <dsp:cNvPr id="0" name=""/>
        <dsp:cNvSpPr/>
      </dsp:nvSpPr>
      <dsp:spPr>
        <a:xfrm>
          <a:off x="7254795" y="3196109"/>
          <a:ext cx="501602" cy="501602"/>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US" sz="2200" kern="1200"/>
        </a:p>
      </dsp:txBody>
      <dsp:txXfrm>
        <a:off x="7254795" y="3196109"/>
        <a:ext cx="501602" cy="50160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atin typeface="Arial" pitchFamily="-107" charset="0"/>
                <a:ea typeface="Geneva" pitchFamily="-107" charset="-128"/>
                <a:cs typeface="Geneva" pitchFamily="-107" charset="-128"/>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smtClean="0">
                <a:cs typeface="+mn-cs"/>
              </a:defRPr>
            </a:lvl1pPr>
          </a:lstStyle>
          <a:p>
            <a:pPr>
              <a:defRPr/>
            </a:pPr>
            <a:fld id="{15C90192-6433-4F40-9A4A-6EADF0C037A3}" type="datetime1">
              <a:rPr lang="en-US"/>
              <a:pPr>
                <a:defRPr/>
              </a:pPr>
              <a:t>8/11/11</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atin typeface="Arial" pitchFamily="-107" charset="0"/>
                <a:ea typeface="Geneva" pitchFamily="-107" charset="-128"/>
                <a:cs typeface="Geneva" pitchFamily="-107" charset="-128"/>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smtClean="0">
                <a:cs typeface="+mn-cs"/>
              </a:defRPr>
            </a:lvl1pPr>
          </a:lstStyle>
          <a:p>
            <a:pPr>
              <a:defRPr/>
            </a:pPr>
            <a:fld id="{09997B99-9270-7A4F-BD91-82A703D8196C}"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712204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wrap="square" lIns="96661" tIns="48331" rIns="96661" bIns="48331" numCol="1" anchor="t" anchorCtr="0" compatLnSpc="1">
            <a:prstTxWarp prst="textNoShape">
              <a:avLst/>
            </a:prstTxWarp>
          </a:bodyPr>
          <a:lstStyle>
            <a:lvl1pPr algn="r">
              <a:defRPr sz="1300" smtClean="0">
                <a:latin typeface="Calibri" charset="0"/>
                <a:cs typeface="+mn-cs"/>
              </a:defRPr>
            </a:lvl1pPr>
          </a:lstStyle>
          <a:p>
            <a:pPr>
              <a:defRPr/>
            </a:pPr>
            <a:fld id="{65A9CDF9-A288-EF42-8131-4D26228A8D78}" type="datetime1">
              <a:rPr lang="en-US"/>
              <a:pPr>
                <a:defRPr/>
              </a:pPr>
              <a:t>8/11/11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a:defRPr sz="1300" smtClean="0">
                <a:latin typeface="Calibri" charset="0"/>
                <a:cs typeface="+mn-cs"/>
              </a:defRPr>
            </a:lvl1pPr>
          </a:lstStyle>
          <a:p>
            <a:pPr>
              <a:defRPr/>
            </a:pPr>
            <a:fld id="{B515E6C0-66D6-9E4E-B2DB-9CC29B7FC8AC}"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28803164"/>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Geneva"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Geneva" pitchFamily="-107" charset="-128"/>
        <a:cs typeface="Geneva" pitchFamily="34" charset="0"/>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Kyle</a:t>
            </a:r>
            <a:r>
              <a:rPr lang="en-US" baseline="0" dirty="0" smtClean="0"/>
              <a:t> Dent * Knowledge, Language, and Interaction group *  Palo Alto Research Center.</a:t>
            </a:r>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52016544"/>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77777655"/>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22550954"/>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72345881"/>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82572027"/>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83369650"/>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65851515"/>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2806730"/>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514388"/>
      </p:ext>
    </p:extLst>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55276626"/>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64022941"/>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12283083"/>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6774849"/>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08704308"/>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08704308"/>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08704308"/>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84516563"/>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B515E6C0-66D6-9E4E-B2DB-9CC29B7FC8AC}" type="slidenum">
              <a:rPr lang="en-US" smtClean="0"/>
              <a:pPr>
                <a:defRPr/>
              </a:pPr>
              <a:t>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55805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3"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4" name="Rectangle 3"/>
          <p:cNvSpPr/>
          <p:nvPr/>
        </p:nvSpPr>
        <p:spPr>
          <a:xfrm>
            <a:off x="0" y="2687638"/>
            <a:ext cx="9144000" cy="90487"/>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pic>
        <p:nvPicPr>
          <p:cNvPr id="5" name="Picture 6" descr="parcxerox_rgb.pn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7691438" y="296863"/>
            <a:ext cx="1222375" cy="54133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cxnSp>
        <p:nvCxnSpPr>
          <p:cNvPr id="6" name="Straight Connector 5"/>
          <p:cNvCxnSpPr/>
          <p:nvPr/>
        </p:nvCxnSpPr>
        <p:spPr>
          <a:xfrm>
            <a:off x="0" y="5892800"/>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0" y="2711450"/>
            <a:ext cx="9144000" cy="90488"/>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pic>
        <p:nvPicPr>
          <p:cNvPr id="8" name="Picture 6" descr="parcxerox_rgb.pn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7691438" y="296863"/>
            <a:ext cx="1222375" cy="541337"/>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cxnSp>
        <p:nvCxnSpPr>
          <p:cNvPr id="9" name="Straight Connector 8"/>
          <p:cNvCxnSpPr/>
          <p:nvPr/>
        </p:nvCxnSpPr>
        <p:spPr>
          <a:xfrm>
            <a:off x="0" y="5892800"/>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10" name="Picture 10" descr="building_windows.pn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0" y="2746375"/>
            <a:ext cx="9144000" cy="3136900"/>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sp>
        <p:nvSpPr>
          <p:cNvPr id="2" name="Title 1"/>
          <p:cNvSpPr>
            <a:spLocks noGrp="1"/>
          </p:cNvSpPr>
          <p:nvPr>
            <p:ph type="ctrTitle"/>
          </p:nvPr>
        </p:nvSpPr>
        <p:spPr>
          <a:xfrm>
            <a:off x="440266" y="950595"/>
            <a:ext cx="7332134" cy="1263650"/>
          </a:xfrm>
        </p:spPr>
        <p:txBody>
          <a:bodyPr/>
          <a:lstStyle>
            <a:lvl1pPr algn="l">
              <a:defRPr sz="4000">
                <a:solidFill>
                  <a:srgbClr val="255467"/>
                </a:solidFill>
                <a:latin typeface="Arial"/>
                <a:cs typeface="Aria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2257425"/>
            <a:ext cx="3903133" cy="374015"/>
          </a:xfrm>
          <a:prstGeom prst="rect">
            <a:avLst/>
          </a:prstGeom>
        </p:spPr>
        <p:txBody>
          <a:bodyPr lIns="0" tIns="0" rIns="0" bIns="0"/>
          <a:lstStyle>
            <a:lvl1pPr marL="0" indent="0" algn="l">
              <a:buNone/>
              <a:defRPr sz="1800">
                <a:solidFill>
                  <a:srgbClr val="255467"/>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Slide Number Placeholder 5"/>
          <p:cNvSpPr>
            <a:spLocks noGrp="1"/>
          </p:cNvSpPr>
          <p:nvPr>
            <p:ph type="sldNum" sz="quarter" idx="10"/>
          </p:nvPr>
        </p:nvSpPr>
        <p:spPr/>
        <p:txBody>
          <a:bodyPr lIns="0"/>
          <a:lstStyle>
            <a:lvl1pPr>
              <a:defRPr smtClean="0"/>
            </a:lvl1pPr>
          </a:lstStyle>
          <a:p>
            <a:pPr>
              <a:defRPr/>
            </a:pPr>
            <a:r>
              <a:rPr lang="en-US"/>
              <a:t>© 2010 PARC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5790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1_Blank">
    <p:spTree>
      <p:nvGrpSpPr>
        <p:cNvPr id="1" name=""/>
        <p:cNvGrpSpPr/>
        <p:nvPr/>
      </p:nvGrpSpPr>
      <p:grpSpPr>
        <a:xfrm>
          <a:off x="0" y="0"/>
          <a:ext cx="0" cy="0"/>
          <a:chOff x="0" y="0"/>
          <a:chExt cx="0" cy="0"/>
        </a:xfrm>
      </p:grpSpPr>
      <p:sp>
        <p:nvSpPr>
          <p:cNvPr id="3" name="Rectangle 2"/>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4" name="Straight Connector 3"/>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12" name="Title 1"/>
          <p:cNvSpPr>
            <a:spLocks noGrp="1"/>
          </p:cNvSpPr>
          <p:nvPr>
            <p:ph type="title"/>
          </p:nvPr>
        </p:nvSpPr>
        <p:spPr>
          <a:xfrm>
            <a:off x="457200" y="71120"/>
            <a:ext cx="8229600" cy="1244918"/>
          </a:xfrm>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vl1pPr>
          </a:lstStyle>
          <a:p>
            <a:pPr>
              <a:defRPr/>
            </a:pPr>
            <a:r>
              <a:rPr lang="en-US"/>
              <a:t>PARC  |  </a:t>
            </a:r>
            <a:fld id="{9DB2D18B-AEB7-3649-8B7F-02218F45EBA8}"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22911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650" y="76200"/>
            <a:ext cx="6483350" cy="685800"/>
          </a:xfrm>
        </p:spPr>
        <p:txBody>
          <a:bodyPr/>
          <a:lstStyle>
            <a:lvl1pPr>
              <a:defRPr sz="28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1447800"/>
            <a:ext cx="7772400" cy="4829175"/>
          </a:xfrm>
          <a:prstGeom prst="rect">
            <a:avLst/>
          </a:prstGeom>
        </p:spPr>
        <p:txBody>
          <a:bodyPr/>
          <a:lstStyle>
            <a:lvl1pPr>
              <a:buClr>
                <a:schemeClr val="accent6"/>
              </a:buClr>
              <a:defRPr>
                <a:solidFill>
                  <a:schemeClr val="bg1"/>
                </a:solidFill>
              </a:defRPr>
            </a:lvl1pPr>
            <a:lvl2pPr>
              <a:buClr>
                <a:schemeClr val="accent6"/>
              </a:buClr>
              <a:defRPr>
                <a:solidFill>
                  <a:schemeClr val="bg1"/>
                </a:solidFill>
              </a:defRPr>
            </a:lvl2pPr>
            <a:lvl3pPr>
              <a:buClr>
                <a:schemeClr val="accent6"/>
              </a:buCl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3"/>
          </p:nvPr>
        </p:nvSpPr>
        <p:spPr>
          <a:xfrm>
            <a:off x="762000" y="762000"/>
            <a:ext cx="6477000" cy="609600"/>
          </a:xfrm>
          <a:prstGeom prst="rect">
            <a:avLst/>
          </a:prstGeom>
        </p:spPr>
        <p:txBody>
          <a:bodyPr/>
          <a:lstStyle>
            <a:lvl1pPr>
              <a:buNone/>
              <a:defRPr lang="en-US" sz="1800" b="1" dirty="0" smtClean="0">
                <a:solidFill>
                  <a:schemeClr val="bg1"/>
                </a:solidFill>
                <a:effectLst>
                  <a:outerShdw blurRad="38100" dist="38100" dir="2700000" algn="tl">
                    <a:srgbClr val="000000"/>
                  </a:outerShdw>
                </a:effectLst>
                <a:latin typeface="Helvetica" pitchFamily="34" charset="0"/>
                <a:ea typeface="+mj-ea"/>
                <a:cs typeface="+mj-cs"/>
              </a:defRPr>
            </a:lvl1pPr>
          </a:lstStyle>
          <a:p>
            <a:pPr lvl="0"/>
            <a:r>
              <a:rPr lang="en-US" smtClean="0"/>
              <a:t>Click to edit Master text styles</a:t>
            </a:r>
          </a:p>
        </p:txBody>
      </p:sp>
      <p:sp>
        <p:nvSpPr>
          <p:cNvPr id="5" name="Date Placeholder 3"/>
          <p:cNvSpPr>
            <a:spLocks noGrp="1"/>
          </p:cNvSpPr>
          <p:nvPr>
            <p:ph type="dt" sz="half" idx="14"/>
          </p:nvPr>
        </p:nvSpPr>
        <p:spPr>
          <a:xfrm>
            <a:off x="914400" y="6324600"/>
            <a:ext cx="1905000" cy="457200"/>
          </a:xfrm>
          <a:prstGeom prst="rect">
            <a:avLst/>
          </a:prstGeom>
        </p:spPr>
        <p:txBody>
          <a:bodyPr/>
          <a:lstStyle>
            <a:lvl1pPr>
              <a:defRPr sz="1800">
                <a:latin typeface="Arial" pitchFamily="-110" charset="-52"/>
                <a:ea typeface="Geneva" pitchFamily="-110" charset="-128"/>
                <a:cs typeface="Geneva" pitchFamily="-110" charset="-128"/>
              </a:defRPr>
            </a:lvl1pPr>
          </a:lstStyle>
          <a:p>
            <a:pPr>
              <a:defRPr/>
            </a:pPr>
            <a:endParaRPr lang="en-US"/>
          </a:p>
        </p:txBody>
      </p:sp>
      <p:sp>
        <p:nvSpPr>
          <p:cNvPr id="6" name="Footer Placeholder 4"/>
          <p:cNvSpPr>
            <a:spLocks noGrp="1"/>
          </p:cNvSpPr>
          <p:nvPr>
            <p:ph type="ftr" sz="quarter" idx="15"/>
          </p:nvPr>
        </p:nvSpPr>
        <p:spPr>
          <a:xfrm>
            <a:off x="3352800" y="6324600"/>
            <a:ext cx="2895600" cy="457200"/>
          </a:xfrm>
          <a:prstGeom prst="rect">
            <a:avLst/>
          </a:prstGeom>
        </p:spPr>
        <p:txBody>
          <a:bodyPr/>
          <a:lstStyle>
            <a:lvl1pPr>
              <a:defRPr sz="1800">
                <a:latin typeface="Arial" pitchFamily="-110" charset="-52"/>
                <a:ea typeface="Geneva" pitchFamily="-110" charset="-128"/>
                <a:cs typeface="Geneva" pitchFamily="-110" charset="-128"/>
              </a:defRPr>
            </a:lvl1pPr>
          </a:lstStyle>
          <a:p>
            <a:pPr>
              <a:defRPr/>
            </a:pPr>
            <a:endParaRPr lang="en-US"/>
          </a:p>
        </p:txBody>
      </p:sp>
      <p:sp>
        <p:nvSpPr>
          <p:cNvPr id="7" name="Slide Number Placeholder 5"/>
          <p:cNvSpPr>
            <a:spLocks noGrp="1"/>
          </p:cNvSpPr>
          <p:nvPr>
            <p:ph type="sldNum" sz="quarter" idx="16"/>
          </p:nvPr>
        </p:nvSpPr>
        <p:spPr/>
        <p:txBody>
          <a:bodyPr/>
          <a:lstStyle>
            <a:lvl1pPr>
              <a:defRPr smtClean="0"/>
            </a:lvl1pPr>
          </a:lstStyle>
          <a:p>
            <a:pPr>
              <a:defRPr/>
            </a:pPr>
            <a:fld id="{6E12A204-6D75-F546-9BD5-8947E70F2B59}"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92845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62788883-B8BB-8E46-9031-8FC52D1C49BB}" type="datetimeFigureOut">
              <a:rPr lang="en-US"/>
              <a:pPr>
                <a:defRPr/>
              </a:pPr>
              <a:t>8/11/11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C4F78A73-24B0-2B47-9889-152A4C39BEE3}"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09310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522F9B05-0886-6945-853D-0092046655AE}" type="datetimeFigureOut">
              <a:rPr lang="en-US"/>
              <a:pPr>
                <a:defRPr/>
              </a:pPr>
              <a:t>8/11/11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1DFC99EC-57FC-1644-90C2-A7A96F355AE0}"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6702488"/>
      </p:ext>
    </p:extLst>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D695AF81-F9FC-524C-BAB4-F8B9A53C0E36}" type="datetimeFigureOut">
              <a:rPr lang="en-US"/>
              <a:pPr>
                <a:defRPr/>
              </a:pPr>
              <a:t>8/11/11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A1647326-3DDE-6D45-B9F5-724FAB6CA434}"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51520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EEFC65CC-5ECA-5B46-81FE-269EEEDEEB0C}" type="datetimeFigureOut">
              <a:rPr lang="en-US"/>
              <a:pPr>
                <a:defRPr/>
              </a:pPr>
              <a:t>8/11/11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55F0B5F1-E81B-864B-B5B9-80B3689314E4}"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53699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6493388B-282D-5E47-9984-0E0E47554399}" type="datetimeFigureOut">
              <a:rPr lang="en-US"/>
              <a:pPr>
                <a:defRPr/>
              </a:pPr>
              <a:t>8/11/11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592C57AB-8DA4-334C-8C2C-72EF010A392D}"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52993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8ADD86B1-0BAF-6249-B10B-1CF6CD8184A5}" type="datetimeFigureOut">
              <a:rPr lang="en-US"/>
              <a:pPr>
                <a:defRPr/>
              </a:pPr>
              <a:t>8/11/11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C14BA354-28E0-1F47-9EE7-106399725913}"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94015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0536DAF1-C8FE-5E47-B5A9-E3BF7CEC74F6}" type="datetimeFigureOut">
              <a:rPr lang="en-US"/>
              <a:pPr>
                <a:defRPr/>
              </a:pPr>
              <a:t>8/11/11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705C22C7-E33F-F54A-8FFF-47DA5263E0CD}"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45501851"/>
      </p:ext>
    </p:extLst>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4C911275-9D10-DE4B-9CE9-56AFA5C0F7EB}" type="datetimeFigureOut">
              <a:rPr lang="en-US"/>
              <a:pPr>
                <a:defRPr/>
              </a:pPr>
              <a:t>8/11/11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41CAB4A7-5C0C-A14A-854C-43EF4B605F13}"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59908515"/>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166665"/>
      </p:ext>
    </p:extLst>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06CC8C65-87BE-604F-9564-2AE137319127}" type="datetimeFigureOut">
              <a:rPr lang="en-US"/>
              <a:pPr>
                <a:defRPr/>
              </a:pPr>
              <a:t>8/11/11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FC9F400D-5489-9841-9160-9D9020FC4BF4}"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34755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E259D324-D4E7-0843-89B4-15B59FA2F6E2}" type="datetimeFigureOut">
              <a:rPr lang="en-US"/>
              <a:pPr>
                <a:defRPr/>
              </a:pPr>
              <a:t>8/11/11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DA225985-76CB-F245-AB13-1BAE61A499DF}"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15727309"/>
      </p:ext>
    </p:extLst>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661FF706-6B8B-F746-95E4-BBA6B670F08E}" type="datetimeFigureOut">
              <a:rPr lang="en-US"/>
              <a:pPr>
                <a:defRPr/>
              </a:pPr>
              <a:t>8/11/11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cs typeface="+mn-cs"/>
              </a:defRPr>
            </a:lvl1pPr>
          </a:lstStyle>
          <a:p>
            <a:pPr>
              <a:defRPr/>
            </a:pPr>
            <a:fld id="{0193D64F-E740-144C-B1D7-0B94496397B3}"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81820634"/>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4" name="Rectangle 3"/>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 name="Rectangle 4"/>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6" name="Straight Connector 5"/>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838960"/>
            <a:ext cx="8229600" cy="4287203"/>
          </a:xfrm>
          <a:prstGeom prst="rect">
            <a:avLst/>
          </a:prstGeom>
        </p:spPr>
        <p:txBody>
          <a:bodyPr lIns="0"/>
          <a:lstStyle>
            <a:lvl1pPr marL="228600" indent="-228600">
              <a:defRPr sz="2800">
                <a:solidFill>
                  <a:srgbClr val="373737"/>
                </a:solidFill>
                <a:latin typeface="Arial"/>
                <a:cs typeface="Arial"/>
              </a:defRPr>
            </a:lvl1pPr>
            <a:lvl2pPr>
              <a:defRPr sz="2000">
                <a:solidFill>
                  <a:srgbClr val="373737"/>
                </a:solidFill>
                <a:latin typeface="Arial"/>
                <a:cs typeface="Arial"/>
              </a:defRPr>
            </a:lvl2pPr>
            <a:lvl3pPr>
              <a:defRPr sz="1600">
                <a:solidFill>
                  <a:srgbClr val="373737"/>
                </a:solidFill>
                <a:latin typeface="Arial"/>
                <a:cs typeface="Arial"/>
              </a:defRPr>
            </a:lvl3pPr>
            <a:lvl4pPr>
              <a:defRPr>
                <a:solidFill>
                  <a:srgbClr val="FFFFFF"/>
                </a:solidFill>
                <a:latin typeface="Arial"/>
                <a:cs typeface="Arial"/>
              </a:defRPr>
            </a:lvl4pPr>
            <a:lvl5pPr>
              <a:defRPr>
                <a:solidFill>
                  <a:srgbClr val="FFFFFF"/>
                </a:solidFill>
                <a:latin typeface="Arial"/>
                <a:cs typeface="Arial"/>
              </a:defRPr>
            </a:lvl5pPr>
          </a:lstStyle>
          <a:p>
            <a:pPr lvl="0"/>
            <a:r>
              <a:rPr lang="en-US" smtClean="0"/>
              <a:t>Click to edit Master text styles</a:t>
            </a:r>
          </a:p>
          <a:p>
            <a:pPr lvl="1"/>
            <a:r>
              <a:rPr lang="en-US" smtClean="0"/>
              <a:t>Second level</a:t>
            </a:r>
          </a:p>
          <a:p>
            <a:pPr lvl="2"/>
            <a:r>
              <a:rPr lang="en-US" smtClean="0"/>
              <a:t>Third level</a:t>
            </a:r>
          </a:p>
        </p:txBody>
      </p:sp>
      <p:sp>
        <p:nvSpPr>
          <p:cNvPr id="7" name="Slide Number Placeholder 5"/>
          <p:cNvSpPr>
            <a:spLocks noGrp="1"/>
          </p:cNvSpPr>
          <p:nvPr>
            <p:ph type="sldNum" sz="quarter" idx="10"/>
          </p:nvPr>
        </p:nvSpPr>
        <p:spPr/>
        <p:txBody>
          <a:bodyPr/>
          <a:lstStyle>
            <a:lvl1pPr>
              <a:defRPr smtClean="0"/>
            </a:lvl1pPr>
          </a:lstStyle>
          <a:p>
            <a:pPr>
              <a:defRPr/>
            </a:pPr>
            <a:r>
              <a:rPr lang="en-US"/>
              <a:t>PARC  |  </a:t>
            </a:r>
            <a:fld id="{89F1B310-CE5F-C04A-BC10-5222DBC5B09F}"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560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4_Title and Content">
    <p:spTree>
      <p:nvGrpSpPr>
        <p:cNvPr id="1" name=""/>
        <p:cNvGrpSpPr/>
        <p:nvPr/>
      </p:nvGrpSpPr>
      <p:grpSpPr>
        <a:xfrm>
          <a:off x="0" y="0"/>
          <a:ext cx="0" cy="0"/>
          <a:chOff x="0" y="0"/>
          <a:chExt cx="0" cy="0"/>
        </a:xfrm>
      </p:grpSpPr>
      <p:sp>
        <p:nvSpPr>
          <p:cNvPr id="4" name="Rectangle 3"/>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 name="Rectangle 4"/>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2" name="Title 1"/>
          <p:cNvSpPr>
            <a:spLocks noGrp="1"/>
          </p:cNvSpPr>
          <p:nvPr>
            <p:ph type="title"/>
          </p:nvPr>
        </p:nvSpPr>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838960"/>
            <a:ext cx="8229600" cy="4287203"/>
          </a:xfrm>
          <a:prstGeom prst="rect">
            <a:avLst/>
          </a:prstGeom>
        </p:spPr>
        <p:txBody>
          <a:bodyPr lIns="0"/>
          <a:lstStyle>
            <a:lvl1pPr marL="228600" indent="-228600">
              <a:defRPr sz="2800">
                <a:solidFill>
                  <a:srgbClr val="373737"/>
                </a:solidFill>
                <a:latin typeface="Arial"/>
                <a:cs typeface="Arial"/>
              </a:defRPr>
            </a:lvl1pPr>
            <a:lvl2pPr>
              <a:defRPr sz="2000">
                <a:solidFill>
                  <a:srgbClr val="373737"/>
                </a:solidFill>
                <a:latin typeface="Arial"/>
                <a:cs typeface="Arial"/>
              </a:defRPr>
            </a:lvl2pPr>
            <a:lvl3pPr>
              <a:defRPr sz="1600">
                <a:solidFill>
                  <a:srgbClr val="373737"/>
                </a:solidFill>
                <a:latin typeface="Arial"/>
                <a:cs typeface="Arial"/>
              </a:defRPr>
            </a:lvl3pPr>
            <a:lvl4pPr>
              <a:defRPr>
                <a:solidFill>
                  <a:srgbClr val="FFFFFF"/>
                </a:solidFill>
                <a:latin typeface="Arial"/>
                <a:cs typeface="Arial"/>
              </a:defRPr>
            </a:lvl4pPr>
            <a:lvl5pPr>
              <a:defRPr>
                <a:solidFill>
                  <a:srgbClr val="FFFFFF"/>
                </a:solidFill>
                <a:latin typeface="Arial"/>
                <a:cs typeface="Arial"/>
              </a:defRPr>
            </a:lvl5pPr>
          </a:lstStyle>
          <a:p>
            <a:pPr lvl="0"/>
            <a:r>
              <a:rPr lang="en-US" smtClean="0"/>
              <a:t>Click to edit Master text styles</a:t>
            </a:r>
          </a:p>
          <a:p>
            <a:pPr lvl="1"/>
            <a:r>
              <a:rPr lang="en-US" smtClean="0"/>
              <a:t>Second level</a:t>
            </a:r>
          </a:p>
          <a:p>
            <a:pPr lvl="2"/>
            <a:r>
              <a:rPr lang="en-US" smtClean="0"/>
              <a:t>Third level</a:t>
            </a:r>
          </a:p>
        </p:txBody>
      </p:sp>
      <p:sp>
        <p:nvSpPr>
          <p:cNvPr id="6" name="Slide Number Placeholder 5"/>
          <p:cNvSpPr>
            <a:spLocks noGrp="1"/>
          </p:cNvSpPr>
          <p:nvPr>
            <p:ph type="sldNum" sz="quarter" idx="10"/>
          </p:nvPr>
        </p:nvSpPr>
        <p:spPr/>
        <p:txBody>
          <a:bodyPr/>
          <a:lstStyle>
            <a:lvl1pPr>
              <a:defRPr smtClean="0"/>
            </a:lvl1pPr>
          </a:lstStyle>
          <a:p>
            <a:pPr>
              <a:defRPr/>
            </a:pPr>
            <a:r>
              <a:rPr lang="en-US"/>
              <a:t>PARC  |  </a:t>
            </a:r>
            <a:fld id="{BD989019-9DA8-0945-8276-48B33A6519DE}"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9896968"/>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1_Title and Content">
    <p:spTree>
      <p:nvGrpSpPr>
        <p:cNvPr id="1" name=""/>
        <p:cNvGrpSpPr/>
        <p:nvPr/>
      </p:nvGrpSpPr>
      <p:grpSpPr>
        <a:xfrm>
          <a:off x="0" y="0"/>
          <a:ext cx="0" cy="0"/>
          <a:chOff x="0" y="0"/>
          <a:chExt cx="0" cy="0"/>
        </a:xfrm>
      </p:grpSpPr>
      <p:sp>
        <p:nvSpPr>
          <p:cNvPr id="4" name="Rectangle 3"/>
          <p:cNvSpPr/>
          <p:nvPr/>
        </p:nvSpPr>
        <p:spPr>
          <a:xfrm>
            <a:off x="6959600" y="1493838"/>
            <a:ext cx="2184400" cy="49069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 name="Rectangle 4"/>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6" name="Straight Connector 5"/>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6859588" y="1493838"/>
            <a:ext cx="2286000" cy="49069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8" name="Rectangle 7"/>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9" name="Straight Connector 8"/>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838960"/>
            <a:ext cx="6324600" cy="4287203"/>
          </a:xfrm>
          <a:prstGeom prst="rect">
            <a:avLst/>
          </a:prstGeom>
        </p:spPr>
        <p:txBody>
          <a:bodyPr lIns="0"/>
          <a:lstStyle>
            <a:lvl1pPr marL="228600" indent="-228600">
              <a:defRPr sz="2800">
                <a:solidFill>
                  <a:srgbClr val="373737"/>
                </a:solidFill>
                <a:latin typeface="Arial"/>
                <a:cs typeface="Arial"/>
              </a:defRPr>
            </a:lvl1pPr>
            <a:lvl2pPr>
              <a:defRPr sz="2000">
                <a:solidFill>
                  <a:srgbClr val="373737"/>
                </a:solidFill>
                <a:latin typeface="Arial"/>
                <a:cs typeface="Arial"/>
              </a:defRPr>
            </a:lvl2pPr>
            <a:lvl3pPr>
              <a:defRPr sz="1600">
                <a:solidFill>
                  <a:srgbClr val="373737"/>
                </a:solidFill>
                <a:latin typeface="Arial"/>
                <a:cs typeface="Arial"/>
              </a:defRPr>
            </a:lvl3pPr>
            <a:lvl4pPr>
              <a:defRPr>
                <a:solidFill>
                  <a:srgbClr val="FFFFFF"/>
                </a:solidFill>
                <a:latin typeface="Arial"/>
                <a:cs typeface="Arial"/>
              </a:defRPr>
            </a:lvl4pPr>
            <a:lvl5pPr>
              <a:defRPr>
                <a:solidFill>
                  <a:srgbClr val="FFFFFF"/>
                </a:solidFill>
                <a:latin typeface="Arial"/>
                <a:cs typeface="Arial"/>
              </a:defRPr>
            </a:lvl5pPr>
          </a:lstStyle>
          <a:p>
            <a:pPr lvl="0"/>
            <a:r>
              <a:rPr lang="en-US" smtClean="0"/>
              <a:t>Click to edit Master text styles</a:t>
            </a:r>
          </a:p>
          <a:p>
            <a:pPr lvl="1"/>
            <a:r>
              <a:rPr lang="en-US" smtClean="0"/>
              <a:t>Second level</a:t>
            </a:r>
          </a:p>
          <a:p>
            <a:pPr lvl="2"/>
            <a:r>
              <a:rPr lang="en-US" smtClean="0"/>
              <a:t>Third level</a:t>
            </a:r>
          </a:p>
        </p:txBody>
      </p:sp>
      <p:sp>
        <p:nvSpPr>
          <p:cNvPr id="10" name="Slide Number Placeholder 5"/>
          <p:cNvSpPr>
            <a:spLocks noGrp="1"/>
          </p:cNvSpPr>
          <p:nvPr>
            <p:ph type="sldNum" sz="quarter" idx="10"/>
          </p:nvPr>
        </p:nvSpPr>
        <p:spPr/>
        <p:txBody>
          <a:bodyPr/>
          <a:lstStyle>
            <a:lvl1pPr>
              <a:defRPr smtClean="0"/>
            </a:lvl1pPr>
          </a:lstStyle>
          <a:p>
            <a:pPr>
              <a:defRPr/>
            </a:pPr>
            <a:r>
              <a:rPr lang="en-US"/>
              <a:t>PARC  |  </a:t>
            </a:r>
            <a:fld id="{5EDF0624-2B2A-0D49-8CEB-1B30665F3A7B}"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9765072"/>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2_Title and Content">
    <p:spTree>
      <p:nvGrpSpPr>
        <p:cNvPr id="1" name=""/>
        <p:cNvGrpSpPr/>
        <p:nvPr/>
      </p:nvGrpSpPr>
      <p:grpSpPr>
        <a:xfrm>
          <a:off x="0" y="0"/>
          <a:ext cx="0" cy="0"/>
          <a:chOff x="0" y="0"/>
          <a:chExt cx="0" cy="0"/>
        </a:xfrm>
      </p:grpSpPr>
      <p:sp>
        <p:nvSpPr>
          <p:cNvPr id="4" name="Rectangle 3"/>
          <p:cNvSpPr/>
          <p:nvPr/>
        </p:nvSpPr>
        <p:spPr>
          <a:xfrm>
            <a:off x="0" y="1493838"/>
            <a:ext cx="2184400" cy="49069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 name="Rectangle 4"/>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6" name="Straight Connector 5"/>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0" y="1493838"/>
            <a:ext cx="2286000" cy="49069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8" name="Rectangle 7"/>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9" name="Straight Connector 8"/>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3" name="Content Placeholder 2"/>
          <p:cNvSpPr>
            <a:spLocks noGrp="1"/>
          </p:cNvSpPr>
          <p:nvPr>
            <p:ph idx="1"/>
          </p:nvPr>
        </p:nvSpPr>
        <p:spPr>
          <a:xfrm>
            <a:off x="2489200" y="1838960"/>
            <a:ext cx="6324600" cy="4287203"/>
          </a:xfrm>
          <a:prstGeom prst="rect">
            <a:avLst/>
          </a:prstGeom>
        </p:spPr>
        <p:txBody>
          <a:bodyPr lIns="0"/>
          <a:lstStyle>
            <a:lvl1pPr marL="228600" indent="-228600">
              <a:defRPr sz="2800">
                <a:solidFill>
                  <a:srgbClr val="373737"/>
                </a:solidFill>
                <a:latin typeface="Arial"/>
                <a:cs typeface="Arial"/>
              </a:defRPr>
            </a:lvl1pPr>
            <a:lvl2pPr>
              <a:defRPr sz="2000">
                <a:solidFill>
                  <a:srgbClr val="373737"/>
                </a:solidFill>
                <a:latin typeface="Arial"/>
                <a:cs typeface="Arial"/>
              </a:defRPr>
            </a:lvl2pPr>
            <a:lvl3pPr>
              <a:defRPr sz="1600">
                <a:solidFill>
                  <a:srgbClr val="373737"/>
                </a:solidFill>
                <a:latin typeface="Arial"/>
                <a:cs typeface="Arial"/>
              </a:defRPr>
            </a:lvl3pPr>
            <a:lvl4pPr>
              <a:defRPr>
                <a:solidFill>
                  <a:srgbClr val="FFFFFF"/>
                </a:solidFill>
                <a:latin typeface="Arial"/>
                <a:cs typeface="Arial"/>
              </a:defRPr>
            </a:lvl4pPr>
            <a:lvl5pPr>
              <a:defRPr>
                <a:solidFill>
                  <a:srgbClr val="FFFFFF"/>
                </a:solidFill>
                <a:latin typeface="Arial"/>
                <a:cs typeface="Arial"/>
              </a:defRPr>
            </a:lvl5pPr>
          </a:lstStyle>
          <a:p>
            <a:pPr lvl="0"/>
            <a:r>
              <a:rPr lang="en-US" smtClean="0"/>
              <a:t>Click to edit Master text styles</a:t>
            </a:r>
          </a:p>
          <a:p>
            <a:pPr lvl="1"/>
            <a:r>
              <a:rPr lang="en-US" smtClean="0"/>
              <a:t>Second level</a:t>
            </a:r>
          </a:p>
          <a:p>
            <a:pPr lvl="2"/>
            <a:r>
              <a:rPr lang="en-US" smtClean="0"/>
              <a:t>Third level</a:t>
            </a:r>
          </a:p>
        </p:txBody>
      </p:sp>
      <p:sp>
        <p:nvSpPr>
          <p:cNvPr id="10" name="Slide Number Placeholder 5"/>
          <p:cNvSpPr>
            <a:spLocks noGrp="1"/>
          </p:cNvSpPr>
          <p:nvPr>
            <p:ph type="sldNum" sz="quarter" idx="10"/>
          </p:nvPr>
        </p:nvSpPr>
        <p:spPr/>
        <p:txBody>
          <a:bodyPr/>
          <a:lstStyle>
            <a:lvl1pPr>
              <a:defRPr smtClean="0"/>
            </a:lvl1pPr>
          </a:lstStyle>
          <a:p>
            <a:pPr>
              <a:defRPr/>
            </a:pPr>
            <a:r>
              <a:rPr lang="en-US"/>
              <a:t>PARC  |  </a:t>
            </a:r>
            <a:fld id="{351A5B10-6766-4C46-AA09-46240F444A12}"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1694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1_Title Slide">
    <p:spTree>
      <p:nvGrpSpPr>
        <p:cNvPr id="1" name=""/>
        <p:cNvGrpSpPr/>
        <p:nvPr/>
      </p:nvGrpSpPr>
      <p:grpSpPr>
        <a:xfrm>
          <a:off x="0" y="0"/>
          <a:ext cx="0" cy="0"/>
          <a:chOff x="0" y="0"/>
          <a:chExt cx="0" cy="0"/>
        </a:xfrm>
      </p:grpSpPr>
      <p:sp>
        <p:nvSpPr>
          <p:cNvPr id="3" name="Rectangle 2"/>
          <p:cNvSpPr/>
          <p:nvPr/>
        </p:nvSpPr>
        <p:spPr>
          <a:xfrm>
            <a:off x="0" y="5875338"/>
            <a:ext cx="9144000" cy="982662"/>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 name="Rectangle 3"/>
          <p:cNvSpPr/>
          <p:nvPr/>
        </p:nvSpPr>
        <p:spPr>
          <a:xfrm>
            <a:off x="0" y="0"/>
            <a:ext cx="9144000" cy="1422400"/>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5" name="Straight Connector 4"/>
          <p:cNvCxnSpPr/>
          <p:nvPr/>
        </p:nvCxnSpPr>
        <p:spPr>
          <a:xfrm>
            <a:off x="0" y="5892800"/>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dirty="0">
              <a:solidFill>
                <a:srgbClr val="00445C"/>
              </a:solidFill>
            </a:endParaRPr>
          </a:p>
        </p:txBody>
      </p:sp>
      <p:sp>
        <p:nvSpPr>
          <p:cNvPr id="7" name="Rectangle 6"/>
          <p:cNvSpPr/>
          <p:nvPr/>
        </p:nvSpPr>
        <p:spPr>
          <a:xfrm>
            <a:off x="0" y="5875338"/>
            <a:ext cx="9144000" cy="982662"/>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8" name="Rectangle 7"/>
          <p:cNvSpPr/>
          <p:nvPr/>
        </p:nvSpPr>
        <p:spPr>
          <a:xfrm>
            <a:off x="0" y="0"/>
            <a:ext cx="9144000" cy="1422400"/>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9" name="Straight Connector 8"/>
          <p:cNvCxnSpPr/>
          <p:nvPr/>
        </p:nvCxnSpPr>
        <p:spPr>
          <a:xfrm>
            <a:off x="0" y="5892800"/>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dirty="0">
              <a:solidFill>
                <a:srgbClr val="00445C"/>
              </a:solidFill>
            </a:endParaRPr>
          </a:p>
        </p:txBody>
      </p:sp>
      <p:sp>
        <p:nvSpPr>
          <p:cNvPr id="2" name="Title 1"/>
          <p:cNvSpPr>
            <a:spLocks noGrp="1"/>
          </p:cNvSpPr>
          <p:nvPr>
            <p:ph type="ctrTitle"/>
          </p:nvPr>
        </p:nvSpPr>
        <p:spPr>
          <a:xfrm>
            <a:off x="440266" y="1814195"/>
            <a:ext cx="8104294" cy="1263650"/>
          </a:xfrm>
        </p:spPr>
        <p:txBody>
          <a:bodyPr/>
          <a:lstStyle>
            <a:lvl1pPr algn="l">
              <a:lnSpc>
                <a:spcPct val="100000"/>
              </a:lnSpc>
              <a:defRPr sz="3600">
                <a:solidFill>
                  <a:schemeClr val="accent1">
                    <a:lumMod val="25000"/>
                  </a:schemeClr>
                </a:solidFill>
                <a:latin typeface="Arial"/>
                <a:cs typeface="Arial"/>
              </a:defRPr>
            </a:lvl1pPr>
          </a:lstStyle>
          <a:p>
            <a:r>
              <a:rPr lang="en-US" smtClean="0"/>
              <a:t>Click to edit Master title style</a:t>
            </a:r>
            <a:endParaRPr lang="en-US" dirty="0"/>
          </a:p>
        </p:txBody>
      </p:sp>
      <p:sp>
        <p:nvSpPr>
          <p:cNvPr id="11" name="Slide Number Placeholder 5"/>
          <p:cNvSpPr>
            <a:spLocks noGrp="1"/>
          </p:cNvSpPr>
          <p:nvPr>
            <p:ph type="sldNum" sz="quarter" idx="10"/>
          </p:nvPr>
        </p:nvSpPr>
        <p:spPr/>
        <p:txBody>
          <a:bodyPr/>
          <a:lstStyle>
            <a:lvl1pPr>
              <a:defRPr smtClean="0"/>
            </a:lvl1pPr>
          </a:lstStyle>
          <a:p>
            <a:pPr>
              <a:defRPr/>
            </a:pPr>
            <a:r>
              <a:rPr lang="en-US"/>
              <a:t>PARC  |  </a:t>
            </a:r>
            <a:fld id="{3FB9B6CC-9F18-3740-9845-DA2CBFB8CD1D}"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87117983"/>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Blank">
    <p:spTree>
      <p:nvGrpSpPr>
        <p:cNvPr id="1" name=""/>
        <p:cNvGrpSpPr/>
        <p:nvPr/>
      </p:nvGrpSpPr>
      <p:grpSpPr>
        <a:xfrm>
          <a:off x="0" y="0"/>
          <a:ext cx="0" cy="0"/>
          <a:chOff x="0" y="0"/>
          <a:chExt cx="0" cy="0"/>
        </a:xfrm>
      </p:grpSpPr>
      <p:sp>
        <p:nvSpPr>
          <p:cNvPr id="3" name="Rectangle 2"/>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4" name="Straight Connector 3"/>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5" name="Rectangle 4"/>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6" name="Straight Connector 5"/>
          <p:cNvCxnSpPr/>
          <p:nvPr/>
        </p:nvCxnSpPr>
        <p:spPr>
          <a:xfrm>
            <a:off x="0" y="6397625"/>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12" name="Title 1"/>
          <p:cNvSpPr>
            <a:spLocks noGrp="1"/>
          </p:cNvSpPr>
          <p:nvPr>
            <p:ph type="title"/>
          </p:nvPr>
        </p:nvSpPr>
        <p:spPr>
          <a:xfrm>
            <a:off x="457200" y="71120"/>
            <a:ext cx="8229600" cy="1244918"/>
          </a:xfrm>
        </p:spPr>
        <p:txBody>
          <a:bodyPr/>
          <a:lstStyle>
            <a:lvl1pPr algn="l">
              <a:lnSpc>
                <a:spcPct val="100000"/>
              </a:lnSpc>
              <a:defRPr>
                <a:solidFill>
                  <a:srgbClr val="295467"/>
                </a:solidFill>
                <a:latin typeface="Arial"/>
                <a:cs typeface="Arial"/>
              </a:defRPr>
            </a:lvl1pPr>
          </a:lstStyle>
          <a:p>
            <a:r>
              <a:rPr lang="en-US" smtClean="0"/>
              <a:t>Click to edit Master title style</a:t>
            </a:r>
            <a:endParaRPr lang="en-US" dirty="0"/>
          </a:p>
        </p:txBody>
      </p:sp>
      <p:sp>
        <p:nvSpPr>
          <p:cNvPr id="7" name="Slide Number Placeholder 5"/>
          <p:cNvSpPr>
            <a:spLocks noGrp="1"/>
          </p:cNvSpPr>
          <p:nvPr>
            <p:ph type="sldNum" sz="quarter" idx="10"/>
          </p:nvPr>
        </p:nvSpPr>
        <p:spPr/>
        <p:txBody>
          <a:bodyPr/>
          <a:lstStyle>
            <a:lvl1pPr>
              <a:defRPr smtClean="0"/>
            </a:lvl1pPr>
          </a:lstStyle>
          <a:p>
            <a:pPr>
              <a:defRPr/>
            </a:pPr>
            <a:r>
              <a:rPr lang="en-US"/>
              <a:t>PARC  |  </a:t>
            </a:r>
            <a:fld id="{7A3F7DC6-70E4-F749-8FA0-A20E729D78BC}"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3451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3_Title Slide">
    <p:spTree>
      <p:nvGrpSpPr>
        <p:cNvPr id="1" name=""/>
        <p:cNvGrpSpPr/>
        <p:nvPr/>
      </p:nvGrpSpPr>
      <p:grpSpPr>
        <a:xfrm>
          <a:off x="0" y="0"/>
          <a:ext cx="0" cy="0"/>
          <a:chOff x="0" y="0"/>
          <a:chExt cx="0" cy="0"/>
        </a:xfrm>
      </p:grpSpPr>
      <p:sp>
        <p:nvSpPr>
          <p:cNvPr id="3" name="Rectangle 2"/>
          <p:cNvSpPr/>
          <p:nvPr/>
        </p:nvSpPr>
        <p:spPr>
          <a:xfrm>
            <a:off x="0" y="5875338"/>
            <a:ext cx="9144000" cy="982662"/>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 name="Rectangle 3"/>
          <p:cNvSpPr/>
          <p:nvPr/>
        </p:nvSpPr>
        <p:spPr>
          <a:xfrm>
            <a:off x="0" y="0"/>
            <a:ext cx="9144000" cy="1422400"/>
          </a:xfrm>
          <a:prstGeom prst="rect">
            <a:avLst/>
          </a:prstGeom>
          <a:solidFill>
            <a:schemeClr val="accent3">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cxnSp>
        <p:nvCxnSpPr>
          <p:cNvPr id="5" name="Straight Connector 4"/>
          <p:cNvCxnSpPr/>
          <p:nvPr/>
        </p:nvCxnSpPr>
        <p:spPr>
          <a:xfrm>
            <a:off x="0" y="5892800"/>
            <a:ext cx="9142413" cy="1588"/>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dirty="0">
              <a:solidFill>
                <a:srgbClr val="00445C"/>
              </a:solidFill>
            </a:endParaRPr>
          </a:p>
        </p:txBody>
      </p:sp>
      <p:sp>
        <p:nvSpPr>
          <p:cNvPr id="2" name="Title 1"/>
          <p:cNvSpPr>
            <a:spLocks noGrp="1"/>
          </p:cNvSpPr>
          <p:nvPr>
            <p:ph type="ctrTitle"/>
          </p:nvPr>
        </p:nvSpPr>
        <p:spPr>
          <a:xfrm>
            <a:off x="440266" y="1814195"/>
            <a:ext cx="8104294" cy="1263650"/>
          </a:xfrm>
        </p:spPr>
        <p:txBody>
          <a:bodyPr/>
          <a:lstStyle>
            <a:lvl1pPr algn="l">
              <a:lnSpc>
                <a:spcPct val="100000"/>
              </a:lnSpc>
              <a:defRPr sz="3600">
                <a:solidFill>
                  <a:schemeClr val="accent1">
                    <a:lumMod val="25000"/>
                  </a:schemeClr>
                </a:solidFill>
                <a:latin typeface="Arial"/>
                <a:cs typeface="Arial"/>
              </a:defRPr>
            </a:lvl1pPr>
          </a:lstStyle>
          <a:p>
            <a:r>
              <a:rPr lang="en-US" smtClean="0"/>
              <a:t>Click to edit Master title style</a:t>
            </a:r>
            <a:endParaRPr lang="en-US" dirty="0"/>
          </a:p>
        </p:txBody>
      </p:sp>
      <p:sp>
        <p:nvSpPr>
          <p:cNvPr id="7" name="Slide Number Placeholder 5"/>
          <p:cNvSpPr>
            <a:spLocks noGrp="1"/>
          </p:cNvSpPr>
          <p:nvPr>
            <p:ph type="sldNum" sz="quarter" idx="10"/>
          </p:nvPr>
        </p:nvSpPr>
        <p:spPr/>
        <p:txBody>
          <a:bodyPr/>
          <a:lstStyle>
            <a:lvl1pPr>
              <a:defRPr smtClean="0"/>
            </a:lvl1pPr>
          </a:lstStyle>
          <a:p>
            <a:pPr>
              <a:defRPr/>
            </a:pPr>
            <a:r>
              <a:rPr lang="en-US"/>
              <a:t>PARC  |  </a:t>
            </a:r>
            <a:fld id="{D63A7288-C338-BB47-930D-D9B90FD3BAE4}" type="slidenum">
              <a:rPr lang="en-US"/>
              <a:pPr>
                <a:defRPr/>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56107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4" Type="http://schemas.openxmlformats.org/officeDocument/2006/relationships/slideLayout" Target="../slideLayouts/slideLayout15.xml"/><Relationship Id="rId10" Type="http://schemas.openxmlformats.org/officeDocument/2006/relationships/slideLayout" Target="../slideLayouts/slideLayout21.xml"/><Relationship Id="rId5" Type="http://schemas.openxmlformats.org/officeDocument/2006/relationships/slideLayout" Target="../slideLayouts/slideLayout16.xml"/><Relationship Id="rId7" Type="http://schemas.openxmlformats.org/officeDocument/2006/relationships/slideLayout" Target="../slideLayouts/slideLayout18.xml"/><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9" Type="http://schemas.openxmlformats.org/officeDocument/2006/relationships/slideLayout" Target="../slideLayouts/slideLayout20.xml"/><Relationship Id="rId3" Type="http://schemas.openxmlformats.org/officeDocument/2006/relationships/slideLayout" Target="../slideLayouts/slideLayout14.xml"/><Relationship Id="rId6"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71438"/>
            <a:ext cx="8229600" cy="1244600"/>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0" tIns="0" rIns="0" bIns="0" numCol="1" anchor="b" anchorCtr="0" compatLnSpc="1">
            <a:prstTxWarp prst="textNoShape">
              <a:avLst/>
            </a:prstTxWarp>
          </a:bodyPr>
          <a:lstStyle/>
          <a:p>
            <a:pPr lvl="0"/>
            <a:r>
              <a:rPr lang="en-US" smtClean="0"/>
              <a:t>Click to edit Master title style</a:t>
            </a:r>
            <a:endParaRPr lang="en-US"/>
          </a:p>
        </p:txBody>
      </p:sp>
      <p:sp>
        <p:nvSpPr>
          <p:cNvPr id="6" name="Slide Number Placeholder 5"/>
          <p:cNvSpPr>
            <a:spLocks noGrp="1"/>
          </p:cNvSpPr>
          <p:nvPr>
            <p:ph type="sldNum" sz="quarter" idx="4"/>
          </p:nvPr>
        </p:nvSpPr>
        <p:spPr>
          <a:xfrm>
            <a:off x="6848475" y="6492875"/>
            <a:ext cx="2133600" cy="365125"/>
          </a:xfrm>
          <a:prstGeom prst="rect">
            <a:avLst/>
          </a:prstGeom>
        </p:spPr>
        <p:txBody>
          <a:bodyPr vert="horz" wrap="square" lIns="91440" tIns="45720" rIns="0" bIns="45720" numCol="1" anchor="ctr" anchorCtr="0" compatLnSpc="1">
            <a:prstTxWarp prst="textNoShape">
              <a:avLst/>
            </a:prstTxWarp>
          </a:bodyPr>
          <a:lstStyle>
            <a:lvl1pPr algn="r">
              <a:defRPr sz="900" smtClean="0">
                <a:solidFill>
                  <a:srgbClr val="373737"/>
                </a:solidFill>
                <a:cs typeface="Arial" charset="0"/>
              </a:defRPr>
            </a:lvl1pPr>
          </a:lstStyle>
          <a:p>
            <a:pPr>
              <a:defRPr/>
            </a:pPr>
            <a:r>
              <a:rPr lang="en-US"/>
              <a:t>PARC  |  </a:t>
            </a:r>
            <a:fld id="{0ECBA5A9-E512-E14B-8D61-93C83529FA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hf hdr="0" dt="0"/>
  <p:txStyles>
    <p:titleStyle>
      <a:lvl1pPr algn="l" defTabSz="457200" rtl="0" eaLnBrk="1" fontAlgn="base" hangingPunct="1">
        <a:lnSpc>
          <a:spcPts val="4000"/>
        </a:lnSpc>
        <a:spcBef>
          <a:spcPct val="0"/>
        </a:spcBef>
        <a:spcAft>
          <a:spcPct val="0"/>
        </a:spcAft>
        <a:defRPr sz="3600" kern="1200">
          <a:solidFill>
            <a:schemeClr val="tx2"/>
          </a:solidFill>
          <a:latin typeface="Arial"/>
          <a:ea typeface="ＭＳ Ｐゴシック" charset="0"/>
          <a:cs typeface="Geneva" pitchFamily="34" charset="0"/>
        </a:defRPr>
      </a:lvl1pPr>
      <a:lvl2pPr algn="l" defTabSz="457200" rtl="0" eaLnBrk="1" fontAlgn="base" hangingPunct="1">
        <a:lnSpc>
          <a:spcPts val="4000"/>
        </a:lnSpc>
        <a:spcBef>
          <a:spcPct val="0"/>
        </a:spcBef>
        <a:spcAft>
          <a:spcPct val="0"/>
        </a:spcAft>
        <a:defRPr sz="3600">
          <a:solidFill>
            <a:schemeClr val="tx2"/>
          </a:solidFill>
          <a:latin typeface="Arial" pitchFamily="-107" charset="0"/>
          <a:ea typeface="ＭＳ Ｐゴシック" charset="0"/>
          <a:cs typeface="Geneva" pitchFamily="34" charset="0"/>
        </a:defRPr>
      </a:lvl2pPr>
      <a:lvl3pPr algn="l" defTabSz="457200" rtl="0" eaLnBrk="1" fontAlgn="base" hangingPunct="1">
        <a:lnSpc>
          <a:spcPts val="4000"/>
        </a:lnSpc>
        <a:spcBef>
          <a:spcPct val="0"/>
        </a:spcBef>
        <a:spcAft>
          <a:spcPct val="0"/>
        </a:spcAft>
        <a:defRPr sz="3600">
          <a:solidFill>
            <a:schemeClr val="tx2"/>
          </a:solidFill>
          <a:latin typeface="Arial" pitchFamily="-107" charset="0"/>
          <a:ea typeface="ＭＳ Ｐゴシック" charset="0"/>
          <a:cs typeface="Geneva" pitchFamily="34" charset="0"/>
        </a:defRPr>
      </a:lvl3pPr>
      <a:lvl4pPr algn="l" defTabSz="457200" rtl="0" eaLnBrk="1" fontAlgn="base" hangingPunct="1">
        <a:lnSpc>
          <a:spcPts val="4000"/>
        </a:lnSpc>
        <a:spcBef>
          <a:spcPct val="0"/>
        </a:spcBef>
        <a:spcAft>
          <a:spcPct val="0"/>
        </a:spcAft>
        <a:defRPr sz="3600">
          <a:solidFill>
            <a:schemeClr val="tx2"/>
          </a:solidFill>
          <a:latin typeface="Arial" pitchFamily="-107" charset="0"/>
          <a:ea typeface="ＭＳ Ｐゴシック" charset="0"/>
          <a:cs typeface="Geneva" pitchFamily="34" charset="0"/>
        </a:defRPr>
      </a:lvl4pPr>
      <a:lvl5pPr algn="l" defTabSz="457200" rtl="0" eaLnBrk="1" fontAlgn="base" hangingPunct="1">
        <a:lnSpc>
          <a:spcPts val="4000"/>
        </a:lnSpc>
        <a:spcBef>
          <a:spcPct val="0"/>
        </a:spcBef>
        <a:spcAft>
          <a:spcPct val="0"/>
        </a:spcAft>
        <a:defRPr sz="3600">
          <a:solidFill>
            <a:schemeClr val="tx2"/>
          </a:solidFill>
          <a:latin typeface="Arial" pitchFamily="-107" charset="0"/>
          <a:ea typeface="ＭＳ Ｐゴシック" charset="0"/>
          <a:cs typeface="Geneva" pitchFamily="34" charset="0"/>
        </a:defRPr>
      </a:lvl5pPr>
      <a:lvl6pPr marL="457200" algn="ctr" defTabSz="457200" rtl="0" eaLnBrk="1" fontAlgn="base" hangingPunct="1">
        <a:spcBef>
          <a:spcPct val="0"/>
        </a:spcBef>
        <a:spcAft>
          <a:spcPct val="0"/>
        </a:spcAft>
        <a:defRPr sz="4400">
          <a:solidFill>
            <a:schemeClr val="tx1"/>
          </a:solidFill>
          <a:latin typeface="Arial" pitchFamily="-107" charset="0"/>
          <a:ea typeface="Geneva" pitchFamily="-107" charset="-128"/>
        </a:defRPr>
      </a:lvl6pPr>
      <a:lvl7pPr marL="914400" algn="ctr" defTabSz="457200" rtl="0" eaLnBrk="1" fontAlgn="base" hangingPunct="1">
        <a:spcBef>
          <a:spcPct val="0"/>
        </a:spcBef>
        <a:spcAft>
          <a:spcPct val="0"/>
        </a:spcAft>
        <a:defRPr sz="4400">
          <a:solidFill>
            <a:schemeClr val="tx1"/>
          </a:solidFill>
          <a:latin typeface="Arial" pitchFamily="-107" charset="0"/>
          <a:ea typeface="Geneva" pitchFamily="-107" charset="-128"/>
        </a:defRPr>
      </a:lvl7pPr>
      <a:lvl8pPr marL="1371600" algn="ctr" defTabSz="457200" rtl="0" eaLnBrk="1" fontAlgn="base" hangingPunct="1">
        <a:spcBef>
          <a:spcPct val="0"/>
        </a:spcBef>
        <a:spcAft>
          <a:spcPct val="0"/>
        </a:spcAft>
        <a:defRPr sz="4400">
          <a:solidFill>
            <a:schemeClr val="tx1"/>
          </a:solidFill>
          <a:latin typeface="Arial" pitchFamily="-107" charset="0"/>
          <a:ea typeface="Geneva" pitchFamily="-107" charset="-128"/>
        </a:defRPr>
      </a:lvl8pPr>
      <a:lvl9pPr marL="1828800" algn="ctr" defTabSz="457200" rtl="0" eaLnBrk="1" fontAlgn="base" hangingPunct="1">
        <a:spcBef>
          <a:spcPct val="0"/>
        </a:spcBef>
        <a:spcAft>
          <a:spcPct val="0"/>
        </a:spcAft>
        <a:defRPr sz="4400">
          <a:solidFill>
            <a:schemeClr val="tx1"/>
          </a:solidFill>
          <a:latin typeface="Arial" pitchFamily="-107" charset="0"/>
          <a:ea typeface="Geneva" pitchFamily="-107"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rgbClr val="FFFFFF"/>
          </a:solidFill>
          <a:latin typeface="Arial"/>
          <a:ea typeface="ＭＳ Ｐゴシック" charset="0"/>
          <a:cs typeface="Geneva" pitchFamily="34" charset="0"/>
        </a:defRPr>
      </a:lvl1pPr>
      <a:lvl2pPr marL="742950" indent="-285750" algn="l" defTabSz="457200" rtl="0" eaLnBrk="1" fontAlgn="base" hangingPunct="1">
        <a:spcBef>
          <a:spcPct val="20000"/>
        </a:spcBef>
        <a:spcAft>
          <a:spcPct val="0"/>
        </a:spcAft>
        <a:buFont typeface="Arial" charset="0"/>
        <a:buChar char="–"/>
        <a:defRPr sz="2800" kern="1200">
          <a:solidFill>
            <a:srgbClr val="FFFFFF"/>
          </a:solidFill>
          <a:latin typeface="Arial"/>
          <a:ea typeface="Geneva" pitchFamily="-107" charset="-128"/>
          <a:cs typeface="Geneva" pitchFamily="34" charset="0"/>
        </a:defRPr>
      </a:lvl2pPr>
      <a:lvl3pPr marL="1143000" indent="-228600" algn="l" defTabSz="457200" rtl="0" eaLnBrk="1" fontAlgn="base" hangingPunct="1">
        <a:spcBef>
          <a:spcPct val="20000"/>
        </a:spcBef>
        <a:spcAft>
          <a:spcPct val="0"/>
        </a:spcAft>
        <a:buFont typeface="Arial" charset="0"/>
        <a:buChar char="•"/>
        <a:defRPr sz="2400" kern="1200">
          <a:solidFill>
            <a:srgbClr val="FFFFFF"/>
          </a:solidFill>
          <a:latin typeface="Arial"/>
          <a:ea typeface="Geneva" pitchFamily="-107" charset="-128"/>
          <a:cs typeface="Geneva" pitchFamily="34" charset="0"/>
        </a:defRPr>
      </a:lvl3pPr>
      <a:lvl4pPr marL="1600200" indent="-228600" algn="l" defTabSz="457200" rtl="0" eaLnBrk="1" fontAlgn="base" hangingPunct="1">
        <a:spcBef>
          <a:spcPct val="20000"/>
        </a:spcBef>
        <a:spcAft>
          <a:spcPct val="0"/>
        </a:spcAft>
        <a:buFont typeface="Arial" charset="0"/>
        <a:buChar char="–"/>
        <a:defRPr sz="2000" kern="1200">
          <a:solidFill>
            <a:srgbClr val="FFFFFF"/>
          </a:solidFill>
          <a:latin typeface="Arial"/>
          <a:ea typeface="Geneva" pitchFamily="-107" charset="-128"/>
          <a:cs typeface="Geneva" pitchFamily="34" charset="0"/>
        </a:defRPr>
      </a:lvl4pPr>
      <a:lvl5pPr marL="2057400" indent="-228600" algn="l" defTabSz="457200" rtl="0" eaLnBrk="1" fontAlgn="base" hangingPunct="1">
        <a:spcBef>
          <a:spcPct val="20000"/>
        </a:spcBef>
        <a:spcAft>
          <a:spcPct val="0"/>
        </a:spcAft>
        <a:buFont typeface="Arial" charset="0"/>
        <a:buChar char="»"/>
        <a:defRPr sz="2000" kern="1200">
          <a:solidFill>
            <a:srgbClr val="FFFFFF"/>
          </a:solidFill>
          <a:latin typeface="Arial"/>
          <a:ea typeface="Geneva" pitchFamily="-107" charset="-128"/>
          <a:cs typeface="Genev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406525"/>
            <a:ext cx="9144000" cy="92075"/>
          </a:xfrm>
          <a:prstGeom prst="rect">
            <a:avLst/>
          </a:prstGeom>
          <a:solidFill>
            <a:srgbClr val="29546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12291" name="Title Placeholder 1"/>
          <p:cNvSpPr>
            <a:spLocks noGrp="1"/>
          </p:cNvSpPr>
          <p:nvPr>
            <p:ph type="title"/>
          </p:nvPr>
        </p:nvSpPr>
        <p:spPr bwMode="auto">
          <a:xfrm>
            <a:off x="457200" y="71438"/>
            <a:ext cx="8229600" cy="1244600"/>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0" tIns="0" rIns="0" bIns="0" numCol="1" anchor="b"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4095" r:id="rId1"/>
    <p:sldLayoutId id="2147484096" r:id="rId2"/>
    <p:sldLayoutId id="2147484097" r:id="rId3"/>
    <p:sldLayoutId id="2147484098" r:id="rId4"/>
    <p:sldLayoutId id="2147484099" r:id="rId5"/>
    <p:sldLayoutId id="2147484100" r:id="rId6"/>
    <p:sldLayoutId id="2147484101" r:id="rId7"/>
    <p:sldLayoutId id="2147484102" r:id="rId8"/>
    <p:sldLayoutId id="2147484103" r:id="rId9"/>
    <p:sldLayoutId id="2147484104" r:id="rId10"/>
    <p:sldLayoutId id="2147484105" r:id="rId11"/>
  </p:sldLayoutIdLst>
  <p:txStyles>
    <p:titleStyle>
      <a:lvl1pPr algn="l" rtl="0" eaLnBrk="0" fontAlgn="base" hangingPunct="0">
        <a:spcBef>
          <a:spcPct val="0"/>
        </a:spcBef>
        <a:spcAft>
          <a:spcPct val="0"/>
        </a:spcAft>
        <a:defRPr sz="3600" kern="1200">
          <a:solidFill>
            <a:schemeClr val="tx2"/>
          </a:solidFill>
          <a:latin typeface="Arial" pitchFamily="34" charset="0"/>
          <a:ea typeface="ＭＳ Ｐゴシック" charset="0"/>
          <a:cs typeface="Arial" pitchFamily="34" charset="0"/>
        </a:defRPr>
      </a:lvl1pPr>
      <a:lvl2pPr algn="l" rtl="0" eaLnBrk="0" fontAlgn="base" hangingPunct="0">
        <a:spcBef>
          <a:spcPct val="0"/>
        </a:spcBef>
        <a:spcAft>
          <a:spcPct val="0"/>
        </a:spcAft>
        <a:defRPr sz="3600">
          <a:solidFill>
            <a:schemeClr val="tx2"/>
          </a:solidFill>
          <a:latin typeface="Arial" pitchFamily="34" charset="0"/>
          <a:ea typeface="ＭＳ Ｐゴシック" charset="0"/>
          <a:cs typeface="Arial" pitchFamily="34" charset="0"/>
        </a:defRPr>
      </a:lvl2pPr>
      <a:lvl3pPr algn="l" rtl="0" eaLnBrk="0" fontAlgn="base" hangingPunct="0">
        <a:spcBef>
          <a:spcPct val="0"/>
        </a:spcBef>
        <a:spcAft>
          <a:spcPct val="0"/>
        </a:spcAft>
        <a:defRPr sz="3600">
          <a:solidFill>
            <a:schemeClr val="tx2"/>
          </a:solidFill>
          <a:latin typeface="Arial" pitchFamily="34" charset="0"/>
          <a:ea typeface="ＭＳ Ｐゴシック" charset="0"/>
          <a:cs typeface="Arial" pitchFamily="34" charset="0"/>
        </a:defRPr>
      </a:lvl3pPr>
      <a:lvl4pPr algn="l" rtl="0" eaLnBrk="0" fontAlgn="base" hangingPunct="0">
        <a:spcBef>
          <a:spcPct val="0"/>
        </a:spcBef>
        <a:spcAft>
          <a:spcPct val="0"/>
        </a:spcAft>
        <a:defRPr sz="3600">
          <a:solidFill>
            <a:schemeClr val="tx2"/>
          </a:solidFill>
          <a:latin typeface="Arial" pitchFamily="34" charset="0"/>
          <a:ea typeface="ＭＳ Ｐゴシック" charset="0"/>
          <a:cs typeface="Arial" pitchFamily="34" charset="0"/>
        </a:defRPr>
      </a:lvl4pPr>
      <a:lvl5pPr algn="l" rtl="0" eaLnBrk="0" fontAlgn="base" hangingPunct="0">
        <a:spcBef>
          <a:spcPct val="0"/>
        </a:spcBef>
        <a:spcAft>
          <a:spcPct val="0"/>
        </a:spcAft>
        <a:defRPr sz="3600">
          <a:solidFill>
            <a:schemeClr val="tx2"/>
          </a:solidFill>
          <a:latin typeface="Arial" pitchFamily="34" charset="0"/>
          <a:ea typeface="ＭＳ Ｐゴシック" charset="0"/>
          <a:cs typeface="Arial" pitchFamily="34" charset="0"/>
        </a:defRPr>
      </a:lvl5pPr>
      <a:lvl6pPr marL="457200" algn="l" rtl="0" fontAlgn="base">
        <a:spcBef>
          <a:spcPct val="0"/>
        </a:spcBef>
        <a:spcAft>
          <a:spcPct val="0"/>
        </a:spcAft>
        <a:defRPr sz="3600">
          <a:solidFill>
            <a:schemeClr val="tx2"/>
          </a:solidFill>
          <a:latin typeface="Arial" pitchFamily="34" charset="0"/>
          <a:cs typeface="Arial" pitchFamily="34" charset="0"/>
        </a:defRPr>
      </a:lvl6pPr>
      <a:lvl7pPr marL="914400" algn="l" rtl="0" fontAlgn="base">
        <a:spcBef>
          <a:spcPct val="0"/>
        </a:spcBef>
        <a:spcAft>
          <a:spcPct val="0"/>
        </a:spcAft>
        <a:defRPr sz="3600">
          <a:solidFill>
            <a:schemeClr val="tx2"/>
          </a:solidFill>
          <a:latin typeface="Arial" pitchFamily="34" charset="0"/>
          <a:cs typeface="Arial" pitchFamily="34" charset="0"/>
        </a:defRPr>
      </a:lvl7pPr>
      <a:lvl8pPr marL="1371600" algn="l" rtl="0" fontAlgn="base">
        <a:spcBef>
          <a:spcPct val="0"/>
        </a:spcBef>
        <a:spcAft>
          <a:spcPct val="0"/>
        </a:spcAft>
        <a:defRPr sz="3600">
          <a:solidFill>
            <a:schemeClr val="tx2"/>
          </a:solidFill>
          <a:latin typeface="Arial" pitchFamily="34" charset="0"/>
          <a:cs typeface="Arial" pitchFamily="34" charset="0"/>
        </a:defRPr>
      </a:lvl8pPr>
      <a:lvl9pPr marL="1828800" algn="l" rtl="0" fontAlgn="base">
        <a:spcBef>
          <a:spcPct val="0"/>
        </a:spcBef>
        <a:spcAft>
          <a:spcPct val="0"/>
        </a:spcAft>
        <a:defRPr sz="36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4" Type="http://schemas.openxmlformats.org/officeDocument/2006/relationships/diagramLayout" Target="../diagrams/layout1.xml"/><Relationship Id="rId5" Type="http://schemas.openxmlformats.org/officeDocument/2006/relationships/diagramQuickStyle" Target="../diagrams/quickStyle1.xml"/><Relationship Id="rId7" Type="http://schemas.microsoft.com/office/2007/relationships/diagramDrawing" Target="../diagrams/drawing1.xml"/><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diagramData" Target="../diagrams/data1.xml"/><Relationship Id="rId6" Type="http://schemas.openxmlformats.org/officeDocument/2006/relationships/diagramColors" Target="../diagrams/colors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3" Type="http://schemas.openxmlformats.org/officeDocument/2006/relationships/hyperlink" Target="http://ff.im/-rRR4c"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3"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4" Type="http://schemas.openxmlformats.org/officeDocument/2006/relationships/image" Target="../media/image6.png"/><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5" name="Title 1"/>
          <p:cNvSpPr>
            <a:spLocks noGrp="1"/>
          </p:cNvSpPr>
          <p:nvPr>
            <p:ph type="ctrTitle"/>
          </p:nvPr>
        </p:nvSpPr>
        <p:spPr>
          <a:xfrm>
            <a:off x="439738" y="950913"/>
            <a:ext cx="7332662" cy="1263650"/>
          </a:xfrm>
        </p:spPr>
        <p:txBody>
          <a:bodyPr/>
          <a:lstStyle/>
          <a:p>
            <a:pPr eaLnBrk="1" hangingPunct="1">
              <a:lnSpc>
                <a:spcPct val="100000"/>
              </a:lnSpc>
            </a:pPr>
            <a:r>
              <a:rPr lang="en-US" dirty="0" smtClean="0">
                <a:latin typeface="Arial" charset="0"/>
                <a:cs typeface="Geneva" charset="0"/>
              </a:rPr>
              <a:t>Through the Twitter Glass</a:t>
            </a:r>
            <a:endParaRPr lang="en-US" dirty="0">
              <a:latin typeface="Arial" charset="0"/>
              <a:cs typeface="Geneva" charset="0"/>
            </a:endParaRPr>
          </a:p>
        </p:txBody>
      </p:sp>
      <p:sp>
        <p:nvSpPr>
          <p:cNvPr id="26626" name="Subtitle 2"/>
          <p:cNvSpPr>
            <a:spLocks noGrp="1"/>
          </p:cNvSpPr>
          <p:nvPr>
            <p:ph type="subTitle" idx="1"/>
          </p:nvPr>
        </p:nvSpPr>
        <p:spPr bwMode="auto">
          <a:xfrm>
            <a:off x="457200" y="2257425"/>
            <a:ext cx="3903663" cy="374650"/>
          </a:xfr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numCol="1" anchor="t" anchorCtr="0" compatLnSpc="1">
            <a:prstTxWarp prst="textNoShape">
              <a:avLst/>
            </a:prstTxWarp>
          </a:bodyPr>
          <a:lstStyle/>
          <a:p>
            <a:pPr eaLnBrk="1" hangingPunct="1"/>
            <a:r>
              <a:rPr lang="en-US" dirty="0" smtClean="0">
                <a:latin typeface="Arial" charset="0"/>
                <a:cs typeface="Geneva" charset="0"/>
              </a:rPr>
              <a:t>Detecting Questions in Micro-text</a:t>
            </a:r>
            <a:endParaRPr lang="en-US" dirty="0">
              <a:latin typeface="Arial" charset="0"/>
              <a:cs typeface="Geneva" charset="0"/>
            </a:endParaRPr>
          </a:p>
        </p:txBody>
      </p:sp>
      <p:sp>
        <p:nvSpPr>
          <p:cNvPr id="2" name="TextBox 1"/>
          <p:cNvSpPr txBox="1"/>
          <p:nvPr/>
        </p:nvSpPr>
        <p:spPr>
          <a:xfrm>
            <a:off x="6123215" y="6286500"/>
            <a:ext cx="2924899" cy="338554"/>
          </a:xfrm>
          <a:prstGeom prst="rect">
            <a:avLst/>
          </a:prstGeom>
          <a:noFill/>
        </p:spPr>
        <p:txBody>
          <a:bodyPr wrap="none" rtlCol="0">
            <a:spAutoFit/>
          </a:bodyPr>
          <a:lstStyle/>
          <a:p>
            <a:r>
              <a:rPr lang="en-US" sz="1600" dirty="0" smtClean="0"/>
              <a:t>Kyle Dent &lt;</a:t>
            </a:r>
            <a:r>
              <a:rPr lang="en-US" sz="1600" dirty="0" err="1" smtClean="0"/>
              <a:t>kdent@parc.com</a:t>
            </a:r>
            <a:r>
              <a:rPr lang="en-US" sz="1600" dirty="0" smtClean="0"/>
              <a:t>&gt;</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 NLP Tool Chain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079240150"/>
              </p:ext>
            </p:extLst>
          </p:nvPr>
        </p:nvGraphicFramePr>
        <p:xfrm>
          <a:off x="457200" y="1838960"/>
          <a:ext cx="8229600" cy="4287203"/>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645333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Tokenizer</a:t>
            </a:r>
            <a:endParaRPr lang="en-US" dirty="0"/>
          </a:p>
        </p:txBody>
      </p:sp>
      <p:sp>
        <p:nvSpPr>
          <p:cNvPr id="3" name="Content Placeholder 2"/>
          <p:cNvSpPr>
            <a:spLocks noGrp="1"/>
          </p:cNvSpPr>
          <p:nvPr>
            <p:ph idx="1"/>
          </p:nvPr>
        </p:nvSpPr>
        <p:spPr/>
        <p:txBody>
          <a:bodyPr/>
          <a:lstStyle/>
          <a:p>
            <a:r>
              <a:rPr lang="en-US" i="1" dirty="0" smtClean="0"/>
              <a:t>“That </a:t>
            </a:r>
            <a:r>
              <a:rPr lang="en-US" i="1" dirty="0"/>
              <a:t>What I Was Looking </a:t>
            </a:r>
            <a:r>
              <a:rPr lang="en-US" i="1" dirty="0" smtClean="0"/>
              <a:t>4 </a:t>
            </a:r>
            <a:r>
              <a:rPr lang="en-US" i="1" dirty="0"/>
              <a:t>:) --&amp;</a:t>
            </a:r>
            <a:r>
              <a:rPr lang="en-US" i="1" dirty="0" err="1"/>
              <a:t>gt</a:t>
            </a:r>
            <a:r>
              <a:rPr lang="en-US" i="1" dirty="0"/>
              <a:t>; @</a:t>
            </a:r>
            <a:r>
              <a:rPr lang="en-US" i="1" dirty="0" err="1"/>
              <a:t>smohkim</a:t>
            </a:r>
            <a:r>
              <a:rPr lang="en-US" i="1" dirty="0"/>
              <a:t>: </a:t>
            </a:r>
            <a:r>
              <a:rPr lang="en-US" i="1" dirty="0" smtClean="0"/>
              <a:t>What’s </a:t>
            </a:r>
            <a:r>
              <a:rPr lang="en-US" i="1" dirty="0"/>
              <a:t>The Latest Book Published? Find It Out At Any New #Books [#Startup] </a:t>
            </a:r>
            <a:r>
              <a:rPr lang="en-US" i="1" dirty="0">
                <a:hlinkClick r:id="rId3"/>
              </a:rPr>
              <a:t>http://ff.im/-</a:t>
            </a:r>
            <a:r>
              <a:rPr lang="en-US" i="1" dirty="0" smtClean="0">
                <a:hlinkClick r:id="rId3"/>
              </a:rPr>
              <a:t>rRR4c</a:t>
            </a:r>
            <a:r>
              <a:rPr lang="en-US" i="1" dirty="0" smtClean="0"/>
              <a:t>”</a:t>
            </a:r>
          </a:p>
          <a:p>
            <a:r>
              <a:rPr lang="en-US" i="1" dirty="0" smtClean="0"/>
              <a:t>“</a:t>
            </a:r>
            <a:r>
              <a:rPr lang="en-US" i="1" dirty="0" err="1" smtClean="0"/>
              <a:t>Omg</a:t>
            </a:r>
            <a:r>
              <a:rPr lang="en-US" i="1" dirty="0"/>
              <a:t>... Today has OFFICIALLY been the most wasted day ever... Why am I even @ work?? </a:t>
            </a:r>
            <a:r>
              <a:rPr lang="en-US" i="1" dirty="0" err="1" smtClean="0"/>
              <a:t>Smdh</a:t>
            </a:r>
            <a:r>
              <a:rPr lang="en-US" i="1" dirty="0" smtClean="0"/>
              <a:t>”</a:t>
            </a:r>
          </a:p>
          <a:p>
            <a:r>
              <a:rPr lang="en-US" dirty="0" smtClean="0"/>
              <a:t>Spacing is often irregular:</a:t>
            </a:r>
          </a:p>
          <a:p>
            <a:pPr lvl="1"/>
            <a:r>
              <a:rPr lang="en-US" dirty="0" err="1"/>
              <a:t>w</a:t>
            </a:r>
            <a:r>
              <a:rPr lang="en-US" dirty="0" err="1" smtClean="0"/>
              <a:t>r</a:t>
            </a:r>
            <a:r>
              <a:rPr lang="en-US" dirty="0" smtClean="0"/>
              <a:t>…</a:t>
            </a:r>
            <a:r>
              <a:rPr lang="en-US" dirty="0" err="1" smtClean="0"/>
              <a:t>ermm</a:t>
            </a:r>
            <a:r>
              <a:rPr lang="en-US" dirty="0" smtClean="0"/>
              <a:t>…NOT</a:t>
            </a:r>
          </a:p>
          <a:p>
            <a:pPr lvl="1"/>
            <a:r>
              <a:rPr lang="en-US" dirty="0" err="1"/>
              <a:t>e</a:t>
            </a:r>
            <a:r>
              <a:rPr lang="en-US" dirty="0" err="1" smtClean="0"/>
              <a:t>arly.isnt</a:t>
            </a:r>
            <a:endParaRPr lang="en-US" dirty="0" smtClean="0"/>
          </a:p>
          <a:p>
            <a:pPr lvl="1"/>
            <a:r>
              <a:rPr lang="en-US" dirty="0" err="1"/>
              <a:t>n</a:t>
            </a:r>
            <a:r>
              <a:rPr lang="en-US" dirty="0" err="1" smtClean="0"/>
              <a:t>ote,credit</a:t>
            </a:r>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67412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Lemmatizer</a:t>
            </a:r>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609635932"/>
              </p:ext>
            </p:extLst>
          </p:nvPr>
        </p:nvGraphicFramePr>
        <p:xfrm>
          <a:off x="1433517" y="2532798"/>
          <a:ext cx="6096000" cy="33375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Original</a:t>
                      </a:r>
                      <a:endParaRPr lang="en-US" dirty="0"/>
                    </a:p>
                  </a:txBody>
                  <a:tcPr/>
                </a:tc>
                <a:tc>
                  <a:txBody>
                    <a:bodyPr/>
                    <a:lstStyle/>
                    <a:p>
                      <a:r>
                        <a:rPr lang="en-US" dirty="0" smtClean="0"/>
                        <a:t>Lemma</a:t>
                      </a:r>
                    </a:p>
                  </a:txBody>
                  <a:tcPr/>
                </a:tc>
              </a:tr>
              <a:tr h="370840">
                <a:tc>
                  <a:txBody>
                    <a:bodyPr/>
                    <a:lstStyle/>
                    <a:p>
                      <a:r>
                        <a:rPr lang="en-US" dirty="0" err="1" smtClean="0"/>
                        <a:t>pleaaaaase</a:t>
                      </a:r>
                      <a:endParaRPr lang="en-US" dirty="0"/>
                    </a:p>
                  </a:txBody>
                  <a:tcPr/>
                </a:tc>
                <a:tc>
                  <a:txBody>
                    <a:bodyPr/>
                    <a:lstStyle/>
                    <a:p>
                      <a:r>
                        <a:rPr lang="en-US" dirty="0" smtClean="0"/>
                        <a:t>please</a:t>
                      </a:r>
                      <a:endParaRPr lang="en-US" dirty="0"/>
                    </a:p>
                  </a:txBody>
                  <a:tcPr/>
                </a:tc>
              </a:tr>
              <a:tr h="370840">
                <a:tc>
                  <a:txBody>
                    <a:bodyPr/>
                    <a:lstStyle/>
                    <a:p>
                      <a:r>
                        <a:rPr lang="en-US" dirty="0" smtClean="0"/>
                        <a:t>spelling</a:t>
                      </a:r>
                      <a:endParaRPr lang="en-US" dirty="0"/>
                    </a:p>
                  </a:txBody>
                  <a:tcPr/>
                </a:tc>
                <a:tc>
                  <a:txBody>
                    <a:bodyPr/>
                    <a:lstStyle/>
                    <a:p>
                      <a:r>
                        <a:rPr lang="en-US" dirty="0" err="1" smtClean="0"/>
                        <a:t>speling</a:t>
                      </a:r>
                      <a:endParaRPr lang="en-US" dirty="0"/>
                    </a:p>
                  </a:txBody>
                  <a:tcPr/>
                </a:tc>
              </a:tr>
              <a:tr h="370840">
                <a:tc>
                  <a:txBody>
                    <a:bodyPr/>
                    <a:lstStyle/>
                    <a:p>
                      <a:r>
                        <a:rPr lang="en-US" dirty="0" smtClean="0"/>
                        <a:t>fell</a:t>
                      </a:r>
                      <a:endParaRPr lang="en-US" dirty="0"/>
                    </a:p>
                  </a:txBody>
                  <a:tcPr/>
                </a:tc>
                <a:tc>
                  <a:txBody>
                    <a:bodyPr/>
                    <a:lstStyle/>
                    <a:p>
                      <a:r>
                        <a:rPr lang="en-US" dirty="0" err="1" smtClean="0"/>
                        <a:t>fel</a:t>
                      </a:r>
                      <a:endParaRPr lang="en-US" dirty="0"/>
                    </a:p>
                  </a:txBody>
                  <a:tcPr/>
                </a:tc>
              </a:tr>
              <a:tr h="370840">
                <a:tc>
                  <a:txBody>
                    <a:bodyPr/>
                    <a:lstStyle/>
                    <a:p>
                      <a:r>
                        <a:rPr lang="en-US" dirty="0" smtClean="0"/>
                        <a:t>feel</a:t>
                      </a:r>
                      <a:endParaRPr lang="en-US" dirty="0"/>
                    </a:p>
                  </a:txBody>
                  <a:tcPr/>
                </a:tc>
                <a:tc>
                  <a:txBody>
                    <a:bodyPr/>
                    <a:lstStyle/>
                    <a:p>
                      <a:r>
                        <a:rPr lang="en-US" dirty="0" err="1" smtClean="0"/>
                        <a:t>fel</a:t>
                      </a:r>
                      <a:endParaRPr lang="en-US" dirty="0" smtClean="0"/>
                    </a:p>
                  </a:txBody>
                  <a:tcPr/>
                </a:tc>
              </a:tr>
              <a:tr h="370840">
                <a:tc>
                  <a:txBody>
                    <a:bodyPr/>
                    <a:lstStyle/>
                    <a:p>
                      <a:r>
                        <a:rPr lang="en-US" dirty="0" smtClean="0"/>
                        <a:t>bee</a:t>
                      </a:r>
                      <a:endParaRPr lang="en-US" dirty="0"/>
                    </a:p>
                  </a:txBody>
                  <a:tcPr/>
                </a:tc>
                <a:tc>
                  <a:txBody>
                    <a:bodyPr/>
                    <a:lstStyle/>
                    <a:p>
                      <a:r>
                        <a:rPr lang="en-US" dirty="0" smtClean="0"/>
                        <a:t>be</a:t>
                      </a:r>
                    </a:p>
                  </a:txBody>
                  <a:tcPr/>
                </a:tc>
              </a:tr>
              <a:tr h="370840">
                <a:tc>
                  <a:txBody>
                    <a:bodyPr/>
                    <a:lstStyle/>
                    <a:p>
                      <a:r>
                        <a:rPr lang="en-US" dirty="0" smtClean="0"/>
                        <a:t>be</a:t>
                      </a:r>
                      <a:endParaRPr lang="en-US" dirty="0"/>
                    </a:p>
                  </a:txBody>
                  <a:tcPr/>
                </a:tc>
                <a:tc>
                  <a:txBody>
                    <a:bodyPr/>
                    <a:lstStyle/>
                    <a:p>
                      <a:r>
                        <a:rPr lang="en-US" dirty="0" smtClean="0"/>
                        <a:t>be</a:t>
                      </a:r>
                    </a:p>
                  </a:txBody>
                  <a:tcPr/>
                </a:tc>
              </a:tr>
              <a:tr h="370840">
                <a:tc>
                  <a:txBody>
                    <a:bodyPr/>
                    <a:lstStyle/>
                    <a:p>
                      <a:r>
                        <a:rPr lang="en-US" dirty="0" smtClean="0"/>
                        <a:t>we’re</a:t>
                      </a:r>
                      <a:endParaRPr lang="en-US" dirty="0"/>
                    </a:p>
                  </a:txBody>
                  <a:tcPr/>
                </a:tc>
                <a:tc>
                  <a:txBody>
                    <a:bodyPr/>
                    <a:lstStyle/>
                    <a:p>
                      <a:r>
                        <a:rPr lang="en-US" dirty="0" smtClean="0"/>
                        <a:t>were</a:t>
                      </a:r>
                    </a:p>
                  </a:txBody>
                  <a:tcPr/>
                </a:tc>
              </a:tr>
              <a:tr h="370840">
                <a:tc>
                  <a:txBody>
                    <a:bodyPr/>
                    <a:lstStyle/>
                    <a:p>
                      <a:r>
                        <a:rPr lang="en-US" dirty="0" smtClean="0"/>
                        <a:t>were</a:t>
                      </a:r>
                      <a:endParaRPr lang="en-US" dirty="0"/>
                    </a:p>
                  </a:txBody>
                  <a:tcPr/>
                </a:tc>
                <a:tc>
                  <a:txBody>
                    <a:bodyPr/>
                    <a:lstStyle/>
                    <a:p>
                      <a:r>
                        <a:rPr lang="en-US" dirty="0" smtClean="0"/>
                        <a:t>were</a:t>
                      </a:r>
                    </a:p>
                  </a:txBody>
                  <a:tcPr/>
                </a:tc>
              </a:tr>
            </a:tbl>
          </a:graphicData>
        </a:graphic>
      </p:graphicFrame>
      <p:sp>
        <p:nvSpPr>
          <p:cNvPr id="7" name="TextBox 6"/>
          <p:cNvSpPr txBox="1"/>
          <p:nvPr/>
        </p:nvSpPr>
        <p:spPr>
          <a:xfrm>
            <a:off x="244059" y="1747396"/>
            <a:ext cx="8245406" cy="369332"/>
          </a:xfrm>
          <a:prstGeom prst="rect">
            <a:avLst/>
          </a:prstGeom>
          <a:noFill/>
        </p:spPr>
        <p:txBody>
          <a:bodyPr wrap="square" rtlCol="0">
            <a:spAutoFit/>
          </a:bodyPr>
          <a:lstStyle/>
          <a:p>
            <a:r>
              <a:rPr lang="en-US" sz="1800" i="1" dirty="0" err="1" smtClean="0"/>
              <a:t>Shouuutout</a:t>
            </a:r>
            <a:r>
              <a:rPr lang="en-US" sz="1800" i="1" dirty="0" smtClean="0"/>
              <a:t> </a:t>
            </a:r>
            <a:r>
              <a:rPr lang="en-US" sz="1800" i="1" dirty="0" err="1" smtClean="0"/>
              <a:t>pleaaaaaaase</a:t>
            </a:r>
            <a:r>
              <a:rPr lang="en-US" sz="1800" i="1" dirty="0" smtClean="0"/>
              <a:t>??  (@</a:t>
            </a:r>
            <a:r>
              <a:rPr lang="en-US" sz="1800" i="1" dirty="0" err="1" smtClean="0"/>
              <a:t>kierangaffers</a:t>
            </a:r>
            <a:r>
              <a:rPr lang="en-US" sz="1800" i="1" dirty="0" smtClean="0"/>
              <a:t> live on http://</a:t>
            </a:r>
            <a:r>
              <a:rPr lang="en-US" sz="1800" i="1" dirty="0" err="1" smtClean="0"/>
              <a:t>twitcam.com</a:t>
            </a:r>
            <a:r>
              <a:rPr lang="en-US" sz="1800" i="1" dirty="0" smtClean="0"/>
              <a:t>/2cdpi)</a:t>
            </a:r>
            <a:endParaRPr lang="en-US" sz="1800" i="1"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196862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Lexicon</a:t>
            </a:r>
            <a:endParaRPr lang="en-US" dirty="0"/>
          </a:p>
        </p:txBody>
      </p:sp>
      <p:sp>
        <p:nvSpPr>
          <p:cNvPr id="3" name="Content Placeholder 2"/>
          <p:cNvSpPr>
            <a:spLocks noGrp="1"/>
          </p:cNvSpPr>
          <p:nvPr>
            <p:ph idx="1"/>
          </p:nvPr>
        </p:nvSpPr>
        <p:spPr/>
        <p:txBody>
          <a:bodyPr/>
          <a:lstStyle/>
          <a:p>
            <a:r>
              <a:rPr lang="en-US" dirty="0" smtClean="0"/>
              <a:t>Comprised of three separate word lists</a:t>
            </a:r>
          </a:p>
          <a:p>
            <a:pPr lvl="1"/>
            <a:r>
              <a:rPr lang="en-US" dirty="0" smtClean="0"/>
              <a:t>92,000 list of words and POS</a:t>
            </a:r>
          </a:p>
          <a:p>
            <a:pPr lvl="1"/>
            <a:r>
              <a:rPr lang="en-US" dirty="0" smtClean="0"/>
              <a:t>Twitter-specific words</a:t>
            </a:r>
          </a:p>
          <a:p>
            <a:pPr lvl="1"/>
            <a:r>
              <a:rPr lang="en-US" dirty="0" smtClean="0"/>
              <a:t>92,000 list of people’s names</a:t>
            </a:r>
          </a:p>
          <a:p>
            <a:r>
              <a:rPr lang="en-US" dirty="0" smtClean="0"/>
              <a:t>All words subject to the lemmatization transformations</a:t>
            </a:r>
          </a:p>
          <a:p>
            <a:pPr lvl="1"/>
            <a:r>
              <a:rPr lang="en-US" dirty="0" smtClean="0"/>
              <a:t>Unification of POS tags</a:t>
            </a:r>
          </a:p>
          <a:p>
            <a:r>
              <a:rPr lang="en-US" dirty="0" smtClean="0"/>
              <a:t>New POS tags</a:t>
            </a:r>
          </a:p>
          <a:p>
            <a:pPr lvl="1"/>
            <a:r>
              <a:rPr lang="en-US" dirty="0"/>
              <a:t>e</a:t>
            </a:r>
            <a:r>
              <a:rPr lang="en-US" dirty="0" smtClean="0"/>
              <a:t>.g. PPBE for </a:t>
            </a:r>
            <a:r>
              <a:rPr lang="en-US" dirty="0" err="1" smtClean="0"/>
              <a:t>Im</a:t>
            </a:r>
            <a:r>
              <a:rPr lang="en-US" dirty="0" smtClean="0"/>
              <a:t> (I’m)</a:t>
            </a:r>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25379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Parser</a:t>
            </a:r>
            <a:endParaRPr lang="en-US" dirty="0"/>
          </a:p>
        </p:txBody>
      </p:sp>
      <p:sp>
        <p:nvSpPr>
          <p:cNvPr id="3" name="Content Placeholder 2"/>
          <p:cNvSpPr>
            <a:spLocks noGrp="1"/>
          </p:cNvSpPr>
          <p:nvPr>
            <p:ph idx="1"/>
          </p:nvPr>
        </p:nvSpPr>
        <p:spPr/>
        <p:txBody>
          <a:bodyPr/>
          <a:lstStyle/>
          <a:p>
            <a:r>
              <a:rPr lang="en-US" dirty="0" smtClean="0"/>
              <a:t>Minimal parser</a:t>
            </a:r>
          </a:p>
          <a:p>
            <a:r>
              <a:rPr lang="en-US" dirty="0" smtClean="0"/>
              <a:t>Designed to find questions only</a:t>
            </a:r>
          </a:p>
          <a:p>
            <a:r>
              <a:rPr lang="en-US" dirty="0" smtClean="0"/>
              <a:t>Primary goal was to determine viability</a:t>
            </a:r>
          </a:p>
          <a:p>
            <a:r>
              <a:rPr lang="en-US" dirty="0" smtClean="0"/>
              <a:t>500 rewrite rules</a:t>
            </a:r>
          </a:p>
          <a:p>
            <a:r>
              <a:rPr lang="en-US" dirty="0" smtClean="0"/>
              <a:t>Identifies question types:</a:t>
            </a:r>
          </a:p>
          <a:p>
            <a:pPr lvl="1"/>
            <a:r>
              <a:rPr lang="en-US" dirty="0" err="1"/>
              <a:t>w</a:t>
            </a:r>
            <a:r>
              <a:rPr lang="en-US" dirty="0" err="1" smtClean="0"/>
              <a:t>h</a:t>
            </a:r>
            <a:r>
              <a:rPr lang="en-US" dirty="0" smtClean="0"/>
              <a:t>-questions</a:t>
            </a:r>
          </a:p>
          <a:p>
            <a:pPr lvl="1"/>
            <a:r>
              <a:rPr lang="en-US" dirty="0" smtClean="0"/>
              <a:t>Auxiliary-initial</a:t>
            </a:r>
          </a:p>
          <a:p>
            <a:pPr lvl="1"/>
            <a:r>
              <a:rPr lang="en-US" dirty="0" smtClean="0"/>
              <a:t>Be-initial</a:t>
            </a:r>
          </a:p>
          <a:p>
            <a:pPr lvl="1"/>
            <a:r>
              <a:rPr lang="en-US" dirty="0" smtClean="0"/>
              <a:t>Tag questions</a:t>
            </a:r>
          </a:p>
          <a:p>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27383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Parser</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600913859"/>
              </p:ext>
            </p:extLst>
          </p:nvPr>
        </p:nvGraphicFramePr>
        <p:xfrm>
          <a:off x="429889" y="2152377"/>
          <a:ext cx="8229600" cy="2763264"/>
        </p:xfrm>
        <a:graphic>
          <a:graphicData uri="http://schemas.openxmlformats.org/drawingml/2006/table">
            <a:tbl>
              <a:tblPr firstRow="1" bandRow="1">
                <a:tableStyleId>{D7AC3CCA-C797-4891-BE02-D94E43425B78}</a:tableStyleId>
              </a:tblPr>
              <a:tblGrid>
                <a:gridCol w="2057400"/>
                <a:gridCol w="2057400"/>
                <a:gridCol w="2057400"/>
                <a:gridCol w="2057400"/>
              </a:tblGrid>
              <a:tr h="690816">
                <a:tc>
                  <a:txBody>
                    <a:bodyPr/>
                    <a:lstStyle/>
                    <a:p>
                      <a:r>
                        <a:rPr lang="en-US" b="0" dirty="0" err="1" smtClean="0"/>
                        <a:t>hows</a:t>
                      </a:r>
                      <a:endParaRPr lang="en-US" b="0" dirty="0"/>
                    </a:p>
                  </a:txBody>
                  <a:tcPr/>
                </a:tc>
                <a:tc>
                  <a:txBody>
                    <a:bodyPr/>
                    <a:lstStyle/>
                    <a:p>
                      <a:r>
                        <a:rPr lang="en-US" b="0" dirty="0" err="1" smtClean="0"/>
                        <a:t>wats</a:t>
                      </a:r>
                      <a:endParaRPr lang="en-US" b="0" dirty="0"/>
                    </a:p>
                  </a:txBody>
                  <a:tcPr/>
                </a:tc>
                <a:tc>
                  <a:txBody>
                    <a:bodyPr/>
                    <a:lstStyle/>
                    <a:p>
                      <a:r>
                        <a:rPr lang="en-US" b="0" dirty="0" err="1" smtClean="0"/>
                        <a:t>whatre</a:t>
                      </a:r>
                      <a:endParaRPr lang="en-US" b="0" dirty="0"/>
                    </a:p>
                  </a:txBody>
                  <a:tcPr/>
                </a:tc>
                <a:tc>
                  <a:txBody>
                    <a:bodyPr/>
                    <a:lstStyle/>
                    <a:p>
                      <a:r>
                        <a:rPr lang="en-US" b="0" dirty="0" err="1" smtClean="0"/>
                        <a:t>wheres</a:t>
                      </a:r>
                      <a:endParaRPr lang="en-US" b="0" dirty="0"/>
                    </a:p>
                  </a:txBody>
                  <a:tcPr/>
                </a:tc>
              </a:tr>
              <a:tr h="690816">
                <a:tc>
                  <a:txBody>
                    <a:bodyPr/>
                    <a:lstStyle/>
                    <a:p>
                      <a:r>
                        <a:rPr lang="en-US" dirty="0" err="1" smtClean="0"/>
                        <a:t>whtcha</a:t>
                      </a:r>
                      <a:endParaRPr lang="en-US" dirty="0"/>
                    </a:p>
                  </a:txBody>
                  <a:tcPr/>
                </a:tc>
                <a:tc>
                  <a:txBody>
                    <a:bodyPr/>
                    <a:lstStyle/>
                    <a:p>
                      <a:r>
                        <a:rPr lang="en-US" dirty="0" err="1" smtClean="0"/>
                        <a:t>wasup</a:t>
                      </a:r>
                      <a:endParaRPr lang="en-US" dirty="0"/>
                    </a:p>
                  </a:txBody>
                  <a:tcPr/>
                </a:tc>
                <a:tc>
                  <a:txBody>
                    <a:bodyPr/>
                    <a:lstStyle/>
                    <a:p>
                      <a:r>
                        <a:rPr lang="en-US" dirty="0" err="1" smtClean="0"/>
                        <a:t>wazat</a:t>
                      </a:r>
                      <a:endParaRPr lang="en-US" dirty="0"/>
                    </a:p>
                  </a:txBody>
                  <a:tcPr/>
                </a:tc>
                <a:tc>
                  <a:txBody>
                    <a:bodyPr/>
                    <a:lstStyle/>
                    <a:p>
                      <a:r>
                        <a:rPr lang="en-US" dirty="0" err="1" smtClean="0"/>
                        <a:t>whats</a:t>
                      </a:r>
                      <a:endParaRPr lang="en-US" dirty="0"/>
                    </a:p>
                  </a:txBody>
                  <a:tcPr/>
                </a:tc>
              </a:tr>
              <a:tr h="690816">
                <a:tc>
                  <a:txBody>
                    <a:bodyPr/>
                    <a:lstStyle/>
                    <a:p>
                      <a:r>
                        <a:rPr lang="en-US" dirty="0" err="1" smtClean="0"/>
                        <a:t>whos</a:t>
                      </a:r>
                      <a:endParaRPr lang="en-US" dirty="0"/>
                    </a:p>
                  </a:txBody>
                  <a:tcPr/>
                </a:tc>
                <a:tc>
                  <a:txBody>
                    <a:bodyPr/>
                    <a:lstStyle/>
                    <a:p>
                      <a:r>
                        <a:rPr lang="en-US" dirty="0" err="1" smtClean="0"/>
                        <a:t>wtf</a:t>
                      </a:r>
                      <a:endParaRPr lang="en-US" dirty="0"/>
                    </a:p>
                  </a:txBody>
                  <a:tcPr/>
                </a:tc>
                <a:tc>
                  <a:txBody>
                    <a:bodyPr/>
                    <a:lstStyle/>
                    <a:p>
                      <a:r>
                        <a:rPr lang="en-US" dirty="0" err="1" smtClean="0"/>
                        <a:t>watcha</a:t>
                      </a:r>
                      <a:endParaRPr lang="en-US" dirty="0"/>
                    </a:p>
                  </a:txBody>
                  <a:tcPr/>
                </a:tc>
                <a:tc>
                  <a:txBody>
                    <a:bodyPr/>
                    <a:lstStyle/>
                    <a:p>
                      <a:r>
                        <a:rPr lang="en-US" dirty="0" err="1" smtClean="0"/>
                        <a:t>whatare</a:t>
                      </a:r>
                      <a:endParaRPr lang="en-US" dirty="0"/>
                    </a:p>
                  </a:txBody>
                  <a:tcPr/>
                </a:tc>
              </a:tr>
              <a:tr h="690816">
                <a:tc>
                  <a:txBody>
                    <a:bodyPr/>
                    <a:lstStyle/>
                    <a:p>
                      <a:r>
                        <a:rPr lang="en-US" dirty="0" err="1" smtClean="0"/>
                        <a:t>whatz</a:t>
                      </a:r>
                      <a:endParaRPr lang="en-US" dirty="0"/>
                    </a:p>
                  </a:txBody>
                  <a:tcPr/>
                </a:tc>
                <a:tc>
                  <a:txBody>
                    <a:bodyPr/>
                    <a:lstStyle/>
                    <a:p>
                      <a:r>
                        <a:rPr lang="en-US" dirty="0" smtClean="0"/>
                        <a:t>whose</a:t>
                      </a:r>
                      <a:endParaRPr lang="en-US" dirty="0"/>
                    </a:p>
                  </a:txBody>
                  <a:tcPr/>
                </a:tc>
                <a:tc>
                  <a:txBody>
                    <a:bodyPr/>
                    <a:lstStyle/>
                    <a:p>
                      <a:endParaRPr lang="en-US"/>
                    </a:p>
                  </a:txBody>
                  <a:tcPr/>
                </a:tc>
                <a:tc>
                  <a:txBody>
                    <a:bodyPr/>
                    <a:lstStyle/>
                    <a:p>
                      <a:endParaRPr lang="en-US" dirty="0"/>
                    </a:p>
                  </a:txBody>
                  <a:tcPr/>
                </a:tc>
              </a:tr>
            </a:tbl>
          </a:graphicData>
        </a:graphic>
      </p:graphicFrame>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66620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90658" y="335978"/>
            <a:ext cx="4888214" cy="633597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027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17</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638900837"/>
              </p:ext>
            </p:extLst>
          </p:nvPr>
        </p:nvGraphicFramePr>
        <p:xfrm>
          <a:off x="457200" y="1838325"/>
          <a:ext cx="8229600" cy="11125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dirty="0"/>
                    </a:p>
                  </a:txBody>
                  <a:tcPr/>
                </a:tc>
                <a:tc>
                  <a:txBody>
                    <a:bodyPr/>
                    <a:lstStyle/>
                    <a:p>
                      <a:r>
                        <a:rPr lang="en-US" dirty="0" smtClean="0"/>
                        <a:t>MT Question</a:t>
                      </a:r>
                      <a:endParaRPr lang="en-US" dirty="0"/>
                    </a:p>
                  </a:txBody>
                  <a:tcPr/>
                </a:tc>
                <a:tc>
                  <a:txBody>
                    <a:bodyPr/>
                    <a:lstStyle/>
                    <a:p>
                      <a:r>
                        <a:rPr lang="en-US" dirty="0" smtClean="0"/>
                        <a:t>MT Not Question</a:t>
                      </a:r>
                      <a:endParaRPr lang="en-US" dirty="0"/>
                    </a:p>
                  </a:txBody>
                  <a:tcPr/>
                </a:tc>
              </a:tr>
              <a:tr h="370840">
                <a:tc>
                  <a:txBody>
                    <a:bodyPr/>
                    <a:lstStyle/>
                    <a:p>
                      <a:r>
                        <a:rPr lang="en-US" dirty="0" smtClean="0"/>
                        <a:t>Parser Question</a:t>
                      </a:r>
                    </a:p>
                  </a:txBody>
                  <a:tcPr/>
                </a:tc>
                <a:tc>
                  <a:txBody>
                    <a:bodyPr/>
                    <a:lstStyle/>
                    <a:p>
                      <a:pPr algn="r"/>
                      <a:r>
                        <a:rPr lang="en-US" dirty="0" smtClean="0"/>
                        <a:t>898</a:t>
                      </a:r>
                      <a:endParaRPr lang="en-US" dirty="0"/>
                    </a:p>
                  </a:txBody>
                  <a:tcPr/>
                </a:tc>
                <a:tc>
                  <a:txBody>
                    <a:bodyPr/>
                    <a:lstStyle/>
                    <a:p>
                      <a:pPr algn="r"/>
                      <a:r>
                        <a:rPr lang="en-US" dirty="0" smtClean="0"/>
                        <a:t>486</a:t>
                      </a:r>
                      <a:endParaRPr lang="en-US" dirty="0"/>
                    </a:p>
                  </a:txBody>
                  <a:tcPr/>
                </a:tc>
              </a:tr>
              <a:tr h="370840">
                <a:tc>
                  <a:txBody>
                    <a:bodyPr/>
                    <a:lstStyle/>
                    <a:p>
                      <a:r>
                        <a:rPr lang="en-US" dirty="0" smtClean="0"/>
                        <a:t>Parser Not Question</a:t>
                      </a:r>
                      <a:endParaRPr lang="en-US" dirty="0"/>
                    </a:p>
                  </a:txBody>
                  <a:tcPr/>
                </a:tc>
                <a:tc>
                  <a:txBody>
                    <a:bodyPr/>
                    <a:lstStyle/>
                    <a:p>
                      <a:pPr algn="r"/>
                      <a:r>
                        <a:rPr lang="en-US" dirty="0" smtClean="0"/>
                        <a:t>254</a:t>
                      </a:r>
                      <a:endParaRPr lang="en-US" dirty="0"/>
                    </a:p>
                  </a:txBody>
                  <a:tcPr/>
                </a:tc>
                <a:tc>
                  <a:txBody>
                    <a:bodyPr/>
                    <a:lstStyle/>
                    <a:p>
                      <a:pPr algn="r"/>
                      <a:r>
                        <a:rPr lang="en-US" dirty="0" smtClean="0"/>
                        <a:t>666</a:t>
                      </a:r>
                      <a:endParaRPr lang="en-US" dirty="0"/>
                    </a:p>
                  </a:txBody>
                  <a:tcPr/>
                </a:tc>
              </a:tr>
            </a:tbl>
          </a:graphicData>
        </a:graphic>
      </p:graphicFrame>
      <p:sp>
        <p:nvSpPr>
          <p:cNvPr id="8" name="TextBox 7"/>
          <p:cNvSpPr txBox="1"/>
          <p:nvPr/>
        </p:nvSpPr>
        <p:spPr>
          <a:xfrm>
            <a:off x="1094762" y="3448845"/>
            <a:ext cx="2972689" cy="1200328"/>
          </a:xfrm>
          <a:prstGeom prst="rect">
            <a:avLst/>
          </a:prstGeom>
          <a:noFill/>
        </p:spPr>
        <p:txBody>
          <a:bodyPr wrap="none" rtlCol="0">
            <a:spAutoFit/>
          </a:bodyPr>
          <a:lstStyle/>
          <a:p>
            <a:r>
              <a:rPr lang="en-US" dirty="0" smtClean="0"/>
              <a:t>Precision: 	.64884</a:t>
            </a:r>
          </a:p>
          <a:p>
            <a:r>
              <a:rPr lang="en-US" dirty="0" smtClean="0"/>
              <a:t>Recall:		.77951</a:t>
            </a:r>
          </a:p>
          <a:p>
            <a:r>
              <a:rPr lang="en-US" dirty="0" smtClean="0"/>
              <a:t>Accuracy:		.67881</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398901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endParaRPr lang="en-US" dirty="0"/>
          </a:p>
        </p:txBody>
      </p:sp>
      <p:sp>
        <p:nvSpPr>
          <p:cNvPr id="3" name="Content Placeholder 2"/>
          <p:cNvSpPr>
            <a:spLocks noGrp="1"/>
          </p:cNvSpPr>
          <p:nvPr>
            <p:ph idx="1"/>
          </p:nvPr>
        </p:nvSpPr>
        <p:spPr/>
        <p:txBody>
          <a:bodyPr/>
          <a:lstStyle/>
          <a:p>
            <a:r>
              <a:rPr lang="en-US" dirty="0" smtClean="0"/>
              <a:t>Or, combine the current code with machine learning for question detection</a:t>
            </a:r>
          </a:p>
          <a:p>
            <a:r>
              <a:rPr lang="en-US" dirty="0"/>
              <a:t>Get a real parser </a:t>
            </a:r>
            <a:r>
              <a:rPr lang="en-US" dirty="0" smtClean="0"/>
              <a:t>working</a:t>
            </a:r>
          </a:p>
          <a:p>
            <a:pPr marL="0" indent="0">
              <a:buNone/>
            </a:pPr>
            <a:r>
              <a:rPr lang="en-US" dirty="0"/>
              <a:t>	</a:t>
            </a:r>
            <a:r>
              <a:rPr lang="en-US" dirty="0" smtClean="0"/>
              <a:t>- test its accuracy on questions and other things</a:t>
            </a:r>
            <a:endParaRPr lang="en-US"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634930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69" name="Title 14"/>
          <p:cNvSpPr>
            <a:spLocks noGrp="1"/>
          </p:cNvSpPr>
          <p:nvPr>
            <p:ph type="ctrTitle"/>
          </p:nvPr>
        </p:nvSpPr>
        <p:spPr>
          <a:xfrm>
            <a:off x="439738" y="1814513"/>
            <a:ext cx="8104187" cy="1263650"/>
          </a:xfrm>
        </p:spPr>
        <p:txBody>
          <a:bodyPr/>
          <a:lstStyle/>
          <a:p>
            <a:pPr eaLnBrk="1" hangingPunct="1"/>
            <a:r>
              <a:rPr lang="en-US" dirty="0" smtClean="0">
                <a:solidFill>
                  <a:srgbClr val="0F1A22"/>
                </a:solidFill>
                <a:latin typeface="Arial" charset="0"/>
                <a:cs typeface="Geneva" charset="0"/>
              </a:rPr>
              <a:t>Thank you.</a:t>
            </a:r>
            <a:endParaRPr lang="en-US" dirty="0">
              <a:solidFill>
                <a:srgbClr val="0F1A22"/>
              </a:solidFill>
              <a:latin typeface="Arial" charset="0"/>
              <a:cs typeface="Geneva" charset="0"/>
            </a:endParaRPr>
          </a:p>
        </p:txBody>
      </p:sp>
      <p:sp>
        <p:nvSpPr>
          <p:cNvPr id="32770" name="Slide Number Placeholder 5"/>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0A8A73BD-D1B9-884C-A5BE-E3D1BAD6F720}" type="slidenum">
              <a:rPr lang="en-US" sz="900">
                <a:solidFill>
                  <a:srgbClr val="373737"/>
                </a:solidFill>
                <a:cs typeface="Arial" charset="0"/>
              </a:rPr>
              <a:pPr eaLnBrk="1" hangingPunct="1"/>
              <a:t>19</a:t>
            </a:fld>
            <a:endParaRPr lang="en-US" sz="900">
              <a:solidFill>
                <a:srgbClr val="373737"/>
              </a:solidFill>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dirty="0" smtClean="0">
                <a:latin typeface="Arial" charset="0"/>
                <a:cs typeface="Geneva" charset="0"/>
              </a:rPr>
              <a:t>Original Question: Do people use Twitter to ask questions?</a:t>
            </a:r>
            <a:endParaRPr lang="en-US" dirty="0">
              <a:latin typeface="Arial" charset="0"/>
              <a:cs typeface="Geneva" charset="0"/>
            </a:endParaRPr>
          </a:p>
        </p:txBody>
      </p:sp>
      <p:sp>
        <p:nvSpPr>
          <p:cNvPr id="27650" name="Content Placeholder 2"/>
          <p:cNvSpPr>
            <a:spLocks noGrp="1"/>
          </p:cNvSpPr>
          <p:nvPr>
            <p:ph idx="1"/>
          </p:nvPr>
        </p:nvSpPr>
        <p:spPr bwMode="auto">
          <a:xfrm>
            <a:off x="457199" y="1838325"/>
            <a:ext cx="6772729" cy="4287838"/>
          </a:xfr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vert="horz" wrap="square" tIns="45720" rIns="91440" bIns="45720" numCol="1" anchor="t" anchorCtr="0" compatLnSpc="1">
            <a:prstTxWarp prst="textNoShape">
              <a:avLst/>
            </a:prstTxWarp>
          </a:bodyPr>
          <a:lstStyle/>
          <a:p>
            <a:r>
              <a:rPr lang="en-US" dirty="0">
                <a:latin typeface="Arial" charset="0"/>
                <a:cs typeface="Geneva" charset="0"/>
              </a:rPr>
              <a:t>First Answer: Of course.</a:t>
            </a:r>
          </a:p>
          <a:p>
            <a:pPr lvl="1"/>
            <a:r>
              <a:rPr lang="en-US" dirty="0">
                <a:latin typeface="Arial" charset="0"/>
                <a:ea typeface="Geneva" charset="0"/>
                <a:cs typeface="Geneva" charset="0"/>
              </a:rPr>
              <a:t>But to what extent and what kinds of questions?</a:t>
            </a:r>
          </a:p>
          <a:p>
            <a:r>
              <a:rPr lang="en-US" dirty="0"/>
              <a:t>“Is Twitter a Good Place for Asking Questions? A Characterization Study”, </a:t>
            </a:r>
            <a:r>
              <a:rPr lang="en-US" sz="1800" dirty="0" err="1"/>
              <a:t>Sharoda</a:t>
            </a:r>
            <a:r>
              <a:rPr lang="en-US" sz="1800" dirty="0"/>
              <a:t> A. Paul, </a:t>
            </a:r>
            <a:r>
              <a:rPr lang="en-US" sz="1800" dirty="0" err="1"/>
              <a:t>Lichan</a:t>
            </a:r>
            <a:r>
              <a:rPr lang="en-US" sz="1800" dirty="0"/>
              <a:t> Hong, and Ed H. Chi (ICWSM)</a:t>
            </a:r>
            <a:endParaRPr lang="en-US" sz="1800" dirty="0">
              <a:latin typeface="Arial" charset="0"/>
              <a:cs typeface="Geneva" charset="0"/>
            </a:endParaRPr>
          </a:p>
          <a:p>
            <a:pPr lvl="1"/>
            <a:r>
              <a:rPr lang="en-US" dirty="0" smtClean="0">
                <a:latin typeface="Arial" charset="0"/>
                <a:cs typeface="Geneva" charset="0"/>
              </a:rPr>
              <a:t>Entertainment, technology, personal, health</a:t>
            </a:r>
          </a:p>
          <a:p>
            <a:pPr lvl="1"/>
            <a:r>
              <a:rPr lang="en-US" dirty="0" smtClean="0">
                <a:latin typeface="Arial" charset="0"/>
                <a:cs typeface="Geneva" charset="0"/>
              </a:rPr>
              <a:t>Majority receive no response while a small number receive very high response</a:t>
            </a:r>
          </a:p>
          <a:p>
            <a:pPr lvl="1"/>
            <a:r>
              <a:rPr lang="en-US" dirty="0" smtClean="0">
                <a:latin typeface="Arial" charset="0"/>
                <a:cs typeface="Geneva" charset="0"/>
              </a:rPr>
              <a:t>Larger networks generate more responses, but number of postings or frequency is not a factor</a:t>
            </a:r>
            <a:endParaRPr lang="en-US" dirty="0">
              <a:latin typeface="Arial" charset="0"/>
              <a:cs typeface="Geneva" charset="0"/>
            </a:endParaRPr>
          </a:p>
          <a:p>
            <a:pPr eaLnBrk="1" hangingPunct="1">
              <a:buFont typeface="Arial" charset="0"/>
              <a:buNone/>
            </a:pPr>
            <a:endParaRPr lang="en-US" dirty="0">
              <a:latin typeface="Arial" charset="0"/>
              <a:cs typeface="Geneva" charset="0"/>
            </a:endParaRPr>
          </a:p>
        </p:txBody>
      </p:sp>
      <p:sp>
        <p:nvSpPr>
          <p:cNvPr id="27651" name="Slide Number Placeholder 3"/>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379FBE88-3A1B-D349-9B39-43C3AB51B054}" type="slidenum">
              <a:rPr lang="en-US" sz="900">
                <a:solidFill>
                  <a:srgbClr val="373737"/>
                </a:solidFill>
                <a:cs typeface="Arial" charset="0"/>
              </a:rPr>
              <a:pPr eaLnBrk="1" hangingPunct="1"/>
              <a:t>2</a:t>
            </a:fld>
            <a:endParaRPr lang="en-US" sz="900">
              <a:solidFill>
                <a:srgbClr val="373737"/>
              </a:solidFill>
              <a:cs typeface="Arial" charset="0"/>
            </a:endParaRPr>
          </a:p>
        </p:txBody>
      </p:sp>
      <p:grpSp>
        <p:nvGrpSpPr>
          <p:cNvPr id="5" name="Group 4"/>
          <p:cNvGrpSpPr/>
          <p:nvPr/>
        </p:nvGrpSpPr>
        <p:grpSpPr>
          <a:xfrm>
            <a:off x="7070272" y="1972128"/>
            <a:ext cx="1647371" cy="3751944"/>
            <a:chOff x="7142843" y="1908628"/>
            <a:chExt cx="1647371" cy="3751944"/>
          </a:xfrm>
        </p:grpSpPr>
        <p:pic>
          <p:nvPicPr>
            <p:cNvPr id="6" name="Picture 5" descr="twitterbird.pn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142843" y="1908628"/>
              <a:ext cx="1625600" cy="1625600"/>
            </a:xfrm>
            <a:prstGeom prst="rect">
              <a:avLst/>
            </a:prstGeom>
          </p:spPr>
        </p:pic>
        <p:pic>
          <p:nvPicPr>
            <p:cNvPr id="7" name="Picture 6" descr="questionmark.jpg"/>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175500" y="4045858"/>
              <a:ext cx="1614714" cy="1614714"/>
            </a:xfrm>
            <a:prstGeom prst="rect">
              <a:avLst/>
            </a:prstGeom>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8673" name="Title 18"/>
          <p:cNvSpPr>
            <a:spLocks noGrp="1"/>
          </p:cNvSpPr>
          <p:nvPr>
            <p:ph type="title"/>
          </p:nvPr>
        </p:nvSpPr>
        <p:spPr/>
        <p:txBody>
          <a:bodyPr/>
          <a:lstStyle/>
          <a:p>
            <a:r>
              <a:rPr lang="en-US" dirty="0" smtClean="0">
                <a:latin typeface="Arial" charset="0"/>
                <a:cs typeface="Geneva" charset="0"/>
              </a:rPr>
              <a:t>Spin-off Question</a:t>
            </a:r>
            <a:r>
              <a:rPr lang="en-US" dirty="0">
                <a:latin typeface="Arial" charset="0"/>
                <a:cs typeface="Geneva" charset="0"/>
              </a:rPr>
              <a:t>: </a:t>
            </a:r>
            <a:r>
              <a:rPr lang="en-US" dirty="0" smtClean="0">
                <a:latin typeface="Arial" charset="0"/>
                <a:cs typeface="Geneva" charset="0"/>
              </a:rPr>
              <a:t>Can NLP detect questions on Twitter?</a:t>
            </a:r>
            <a:endParaRPr lang="en-US" dirty="0">
              <a:latin typeface="Arial" charset="0"/>
              <a:cs typeface="Geneva" charset="0"/>
            </a:endParaRPr>
          </a:p>
        </p:txBody>
      </p:sp>
      <p:sp>
        <p:nvSpPr>
          <p:cNvPr id="28674" name="Content Placeholder 31"/>
          <p:cNvSpPr>
            <a:spLocks noGrp="1"/>
          </p:cNvSpPr>
          <p:nvPr>
            <p:ph idx="1"/>
          </p:nvPr>
        </p:nvSpPr>
        <p:spPr bwMode="auto">
          <a:xfrm>
            <a:off x="457200" y="1838325"/>
            <a:ext cx="6324600" cy="4287838"/>
          </a:xfr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vert="horz" wrap="square" tIns="45720" rIns="91440" bIns="45720" numCol="1" anchor="t" anchorCtr="0" compatLnSpc="1">
            <a:prstTxWarp prst="textNoShape">
              <a:avLst/>
            </a:prstTxWarp>
          </a:bodyPr>
          <a:lstStyle/>
          <a:p>
            <a:pPr eaLnBrk="1" hangingPunct="1"/>
            <a:r>
              <a:rPr lang="en-US" dirty="0" smtClean="0">
                <a:latin typeface="Arial" charset="0"/>
                <a:cs typeface="Geneva" charset="0"/>
              </a:rPr>
              <a:t>Syntactically valid question might indicate an information-seeking question</a:t>
            </a:r>
          </a:p>
          <a:p>
            <a:pPr eaLnBrk="1" hangingPunct="1"/>
            <a:r>
              <a:rPr lang="en-US" dirty="0" smtClean="0">
                <a:latin typeface="Arial" charset="0"/>
                <a:cs typeface="Geneva" charset="0"/>
              </a:rPr>
              <a:t>Spoiler Alert: Not really.</a:t>
            </a:r>
          </a:p>
          <a:p>
            <a:pPr lvl="1"/>
            <a:r>
              <a:rPr lang="en-US" i="1" dirty="0" smtClean="0">
                <a:latin typeface="Arial" charset="0"/>
                <a:cs typeface="Geneva" charset="0"/>
              </a:rPr>
              <a:t>“In the UK </a:t>
            </a:r>
            <a:r>
              <a:rPr lang="en-US" i="1" dirty="0">
                <a:latin typeface="Arial" charset="0"/>
                <a:cs typeface="Geneva" charset="0"/>
              </a:rPr>
              <a:t>when you need to see a specialist do you </a:t>
            </a:r>
            <a:r>
              <a:rPr lang="en-US" i="1" dirty="0" smtClean="0">
                <a:latin typeface="Arial" charset="0"/>
                <a:cs typeface="Geneva" charset="0"/>
              </a:rPr>
              <a:t>need special </a:t>
            </a:r>
            <a:r>
              <a:rPr lang="en-US" i="1" dirty="0">
                <a:latin typeface="Arial" charset="0"/>
                <a:cs typeface="Geneva" charset="0"/>
              </a:rPr>
              <a:t>forms or permission</a:t>
            </a:r>
            <a:r>
              <a:rPr lang="en-US" i="1" dirty="0" smtClean="0">
                <a:latin typeface="Arial" charset="0"/>
                <a:cs typeface="Geneva" charset="0"/>
              </a:rPr>
              <a:t>?”</a:t>
            </a:r>
          </a:p>
          <a:p>
            <a:pPr lvl="1"/>
            <a:r>
              <a:rPr lang="en-US" i="1" dirty="0" smtClean="0">
                <a:latin typeface="Arial" charset="0"/>
                <a:cs typeface="Geneva" charset="0"/>
              </a:rPr>
              <a:t>“What are the </a:t>
            </a:r>
            <a:r>
              <a:rPr lang="en-US" i="1" dirty="0">
                <a:latin typeface="Arial" charset="0"/>
                <a:cs typeface="Geneva" charset="0"/>
              </a:rPr>
              <a:t>chances of both of my phones going off at </a:t>
            </a:r>
            <a:r>
              <a:rPr lang="en-US" i="1" dirty="0" smtClean="0">
                <a:latin typeface="Arial" charset="0"/>
                <a:cs typeface="Geneva" charset="0"/>
              </a:rPr>
              <a:t>the same </a:t>
            </a:r>
            <a:r>
              <a:rPr lang="en-US" i="1" dirty="0">
                <a:latin typeface="Arial" charset="0"/>
                <a:cs typeface="Geneva" charset="0"/>
              </a:rPr>
              <a:t>time?? </a:t>
            </a:r>
            <a:r>
              <a:rPr lang="en-US" i="1" dirty="0" err="1">
                <a:latin typeface="Arial" charset="0"/>
                <a:cs typeface="Geneva" charset="0"/>
              </a:rPr>
              <a:t>Smh</a:t>
            </a:r>
            <a:r>
              <a:rPr lang="en-US" i="1" dirty="0">
                <a:latin typeface="Arial" charset="0"/>
                <a:cs typeface="Geneva" charset="0"/>
              </a:rPr>
              <a:t> in a minor meeting... Ugh</a:t>
            </a:r>
            <a:r>
              <a:rPr lang="en-US" i="1" dirty="0" smtClean="0">
                <a:latin typeface="Arial" charset="0"/>
                <a:cs typeface="Geneva" charset="0"/>
              </a:rPr>
              <a:t>!”</a:t>
            </a:r>
          </a:p>
          <a:p>
            <a:pPr lvl="1"/>
            <a:r>
              <a:rPr lang="en-US" i="1" dirty="0" smtClean="0">
                <a:latin typeface="Arial" charset="0"/>
                <a:cs typeface="Geneva" charset="0"/>
              </a:rPr>
              <a:t>“How </a:t>
            </a:r>
            <a:r>
              <a:rPr lang="en-US" i="1" dirty="0">
                <a:latin typeface="Arial" charset="0"/>
                <a:cs typeface="Geneva" charset="0"/>
              </a:rPr>
              <a:t>has everyone's day gone so far? Today is going </a:t>
            </a:r>
            <a:r>
              <a:rPr lang="en-US" i="1" dirty="0" smtClean="0">
                <a:latin typeface="Arial" charset="0"/>
                <a:cs typeface="Geneva" charset="0"/>
              </a:rPr>
              <a:t>too fast </a:t>
            </a:r>
            <a:r>
              <a:rPr lang="en-US" i="1" dirty="0">
                <a:latin typeface="Arial" charset="0"/>
                <a:cs typeface="Geneva" charset="0"/>
              </a:rPr>
              <a:t>for me</a:t>
            </a:r>
            <a:r>
              <a:rPr lang="en-US" i="1" dirty="0" smtClean="0">
                <a:latin typeface="Arial" charset="0"/>
                <a:cs typeface="Geneva" charset="0"/>
              </a:rPr>
              <a:t>!”</a:t>
            </a:r>
          </a:p>
          <a:p>
            <a:pPr lvl="1"/>
            <a:r>
              <a:rPr lang="en-US" dirty="0" smtClean="0">
                <a:latin typeface="Arial" charset="0"/>
                <a:cs typeface="Geneva" charset="0"/>
              </a:rPr>
              <a:t>Statements can be seeking information too.</a:t>
            </a:r>
          </a:p>
        </p:txBody>
      </p:sp>
      <p:sp>
        <p:nvSpPr>
          <p:cNvPr id="28675" name="Slide Number Placeholder 5"/>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2252CB7F-C704-DC42-A11C-D0551FDD07DE}" type="slidenum">
              <a:rPr lang="en-US" sz="900">
                <a:solidFill>
                  <a:srgbClr val="373737"/>
                </a:solidFill>
                <a:cs typeface="Arial" charset="0"/>
              </a:rPr>
              <a:pPr eaLnBrk="1" hangingPunct="1"/>
              <a:t>3</a:t>
            </a:fld>
            <a:endParaRPr lang="en-US" sz="900">
              <a:solidFill>
                <a:srgbClr val="373737"/>
              </a:solidFill>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latin typeface="Arial" charset="0"/>
                <a:cs typeface="Geneva" charset="0"/>
              </a:rPr>
              <a:t>Implied question: Can traditional NLP be used effectively on tweets</a:t>
            </a:r>
            <a:r>
              <a:rPr lang="en-US" dirty="0" smtClean="0">
                <a:latin typeface="Arial" charset="0"/>
                <a:cs typeface="Geneva" charset="0"/>
              </a:rPr>
              <a:t>?</a:t>
            </a:r>
            <a:endParaRPr lang="en-US" dirty="0">
              <a:latin typeface="Arial" charset="0"/>
              <a:cs typeface="Geneva" charset="0"/>
            </a:endParaRPr>
          </a:p>
        </p:txBody>
      </p:sp>
      <p:sp>
        <p:nvSpPr>
          <p:cNvPr id="29698" name="Content Placeholder 2"/>
          <p:cNvSpPr>
            <a:spLocks noGrp="1"/>
          </p:cNvSpPr>
          <p:nvPr>
            <p:ph idx="1"/>
          </p:nvPr>
        </p:nvSpPr>
        <p:spPr bwMode="auto">
          <a:xfrm>
            <a:off x="2489200" y="1838325"/>
            <a:ext cx="6324600" cy="4287838"/>
          </a:xfr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vert="horz" wrap="square" tIns="45720" rIns="91440" bIns="45720" numCol="1" anchor="t" anchorCtr="0" compatLnSpc="1">
            <a:prstTxWarp prst="textNoShape">
              <a:avLst/>
            </a:prstTxWarp>
          </a:bodyPr>
          <a:lstStyle/>
          <a:p>
            <a:r>
              <a:rPr lang="en-US" dirty="0">
                <a:latin typeface="Arial" charset="0"/>
                <a:cs typeface="Geneva" charset="0"/>
              </a:rPr>
              <a:t>Challenges for NLP are well-</a:t>
            </a:r>
            <a:r>
              <a:rPr lang="en-US" dirty="0" smtClean="0">
                <a:latin typeface="Arial" charset="0"/>
                <a:cs typeface="Geneva" charset="0"/>
              </a:rPr>
              <a:t>understood</a:t>
            </a:r>
          </a:p>
          <a:p>
            <a:pPr lvl="1"/>
            <a:r>
              <a:rPr lang="en-US" dirty="0" smtClean="0">
                <a:latin typeface="Arial" charset="0"/>
                <a:cs typeface="Geneva" charset="0"/>
              </a:rPr>
              <a:t>Parsing is mostly cubic operation</a:t>
            </a:r>
          </a:p>
          <a:p>
            <a:pPr lvl="1"/>
            <a:r>
              <a:rPr lang="en-US" dirty="0" smtClean="0">
                <a:latin typeface="Arial" charset="0"/>
                <a:cs typeface="Geneva" charset="0"/>
              </a:rPr>
              <a:t>Ambiguities in language</a:t>
            </a:r>
          </a:p>
          <a:p>
            <a:pPr lvl="1"/>
            <a:r>
              <a:rPr lang="en-US" dirty="0" smtClean="0">
                <a:latin typeface="Arial" charset="0"/>
                <a:cs typeface="Geneva" charset="0"/>
              </a:rPr>
              <a:t>Specialized language in different domains</a:t>
            </a:r>
            <a:endParaRPr lang="en-US" dirty="0">
              <a:latin typeface="Arial" charset="0"/>
              <a:cs typeface="Geneva" charset="0"/>
            </a:endParaRPr>
          </a:p>
          <a:p>
            <a:pPr eaLnBrk="1" hangingPunct="1"/>
            <a:r>
              <a:rPr lang="en-US" dirty="0" smtClean="0">
                <a:latin typeface="Arial" charset="0"/>
                <a:cs typeface="Geneva" charset="0"/>
              </a:rPr>
              <a:t>Characteristics of Twitter might make the problem easier</a:t>
            </a:r>
            <a:endParaRPr lang="en-US" dirty="0">
              <a:latin typeface="Arial" charset="0"/>
              <a:ea typeface="Geneva" charset="0"/>
              <a:cs typeface="Geneva" charset="0"/>
            </a:endParaRPr>
          </a:p>
          <a:p>
            <a:pPr lvl="1"/>
            <a:r>
              <a:rPr lang="en-US" dirty="0" smtClean="0">
                <a:latin typeface="Arial" charset="0"/>
                <a:cs typeface="Geneva" charset="0"/>
              </a:rPr>
              <a:t>140-character limit constraint</a:t>
            </a:r>
          </a:p>
          <a:p>
            <a:pPr lvl="1"/>
            <a:r>
              <a:rPr lang="en-US" dirty="0" smtClean="0">
                <a:latin typeface="Arial" charset="0"/>
                <a:cs typeface="Geneva" charset="0"/>
              </a:rPr>
              <a:t>Limited domain</a:t>
            </a:r>
          </a:p>
          <a:p>
            <a:pPr lvl="1"/>
            <a:endParaRPr lang="en-US" dirty="0">
              <a:latin typeface="Arial" charset="0"/>
              <a:cs typeface="Geneva" charset="0"/>
            </a:endParaRPr>
          </a:p>
          <a:p>
            <a:pPr eaLnBrk="1" hangingPunct="1"/>
            <a:endParaRPr lang="en-US" dirty="0">
              <a:latin typeface="Arial" charset="0"/>
              <a:cs typeface="Geneva" charset="0"/>
            </a:endParaRPr>
          </a:p>
        </p:txBody>
      </p:sp>
      <p:sp>
        <p:nvSpPr>
          <p:cNvPr id="29699" name="Slide Number Placeholder 3"/>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DAF72FCF-0654-C04B-B032-4AFFA1D3C15E}" type="slidenum">
              <a:rPr lang="en-US" sz="900">
                <a:solidFill>
                  <a:srgbClr val="373737"/>
                </a:solidFill>
                <a:cs typeface="Arial" charset="0"/>
              </a:rPr>
              <a:pPr eaLnBrk="1" hangingPunct="1"/>
              <a:t>4</a:t>
            </a:fld>
            <a:endParaRPr lang="en-US" sz="900">
              <a:solidFill>
                <a:srgbClr val="373737"/>
              </a:solidFill>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1" name="Slide Number Placeholder 3"/>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379FBE88-3A1B-D349-9B39-43C3AB51B054}" type="slidenum">
              <a:rPr lang="en-US" sz="900">
                <a:solidFill>
                  <a:srgbClr val="373737"/>
                </a:solidFill>
                <a:cs typeface="Arial" charset="0"/>
              </a:rPr>
              <a:pPr eaLnBrk="1" hangingPunct="1"/>
              <a:t>5</a:t>
            </a:fld>
            <a:endParaRPr lang="en-US" sz="900">
              <a:solidFill>
                <a:srgbClr val="373737"/>
              </a:solidFill>
              <a:cs typeface="Arial" charset="0"/>
            </a:endParaRPr>
          </a:p>
        </p:txBody>
      </p:sp>
      <p:sp>
        <p:nvSpPr>
          <p:cNvPr id="4" name="TextBox 3"/>
          <p:cNvSpPr txBox="1"/>
          <p:nvPr/>
        </p:nvSpPr>
        <p:spPr>
          <a:xfrm>
            <a:off x="380998" y="1705428"/>
            <a:ext cx="8382001" cy="3693319"/>
          </a:xfrm>
          <a:prstGeom prst="rect">
            <a:avLst/>
          </a:prstGeom>
          <a:noFill/>
        </p:spPr>
        <p:txBody>
          <a:bodyPr wrap="square" rtlCol="0">
            <a:spAutoFit/>
          </a:bodyPr>
          <a:lstStyle/>
          <a:p>
            <a:r>
              <a:rPr lang="en-US" i="1" dirty="0" smtClean="0"/>
              <a:t>The trunks being now ready, he, after kissing his mother and sisters, and once more pressing to his bosom his adored Gretchen, who, dressed in simple white muslin, with a single tuberose in the ample folds of her rich brown hair, had tottered feebly down the stairs, still pale from the terror and excitement of the past evening, but longing to lay her poor aching head yet once again upon the breast of him whom she loved more dearly than life itself, departed.</a:t>
            </a:r>
          </a:p>
          <a:p>
            <a:endParaRPr lang="en-US" i="1" dirty="0" smtClean="0"/>
          </a:p>
          <a:p>
            <a:r>
              <a:rPr lang="en-US" sz="1800" i="1" dirty="0" smtClean="0"/>
              <a:t>The Awful German Language - </a:t>
            </a:r>
            <a:r>
              <a:rPr lang="en-US" sz="1800" dirty="0" smtClean="0"/>
              <a:t>Mark Twain</a:t>
            </a:r>
            <a:endParaRPr lang="en-US" sz="1800" i="1" dirty="0"/>
          </a:p>
        </p:txBody>
      </p:sp>
      <p:sp>
        <p:nvSpPr>
          <p:cNvPr id="12" name="Title 1"/>
          <p:cNvSpPr>
            <a:spLocks noGrp="1"/>
          </p:cNvSpPr>
          <p:nvPr>
            <p:ph type="title"/>
          </p:nvPr>
        </p:nvSpPr>
        <p:spPr>
          <a:xfrm>
            <a:off x="457200" y="71438"/>
            <a:ext cx="8229600" cy="1244600"/>
          </a:xfrm>
        </p:spPr>
        <p:txBody>
          <a:bodyPr/>
          <a:lstStyle/>
          <a:p>
            <a:r>
              <a:rPr lang="en-US" dirty="0" smtClean="0">
                <a:latin typeface="Arial" charset="0"/>
                <a:cs typeface="Geneva" charset="0"/>
              </a:rPr>
              <a:t>NLP Challenges</a:t>
            </a:r>
            <a:endParaRPr lang="en-US" dirty="0">
              <a:latin typeface="Arial" charset="0"/>
              <a:cs typeface="Geneva"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39589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1" name="Slide Number Placeholder 3"/>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379FBE88-3A1B-D349-9B39-43C3AB51B054}" type="slidenum">
              <a:rPr lang="en-US" sz="900">
                <a:solidFill>
                  <a:srgbClr val="373737"/>
                </a:solidFill>
                <a:cs typeface="Arial" charset="0"/>
              </a:rPr>
              <a:pPr eaLnBrk="1" hangingPunct="1"/>
              <a:t>6</a:t>
            </a:fld>
            <a:endParaRPr lang="en-US" sz="900">
              <a:solidFill>
                <a:srgbClr val="373737"/>
              </a:solidFill>
              <a:cs typeface="Arial" charset="0"/>
            </a:endParaRPr>
          </a:p>
        </p:txBody>
      </p:sp>
      <p:pic>
        <p:nvPicPr>
          <p:cNvPr id="3" name="Picture 2" descr="parsetree1.pn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34963" y="2691844"/>
            <a:ext cx="3776929" cy="1766064"/>
          </a:xfrm>
          <a:prstGeom prst="rect">
            <a:avLst/>
          </a:prstGeom>
        </p:spPr>
      </p:pic>
      <p:pic>
        <p:nvPicPr>
          <p:cNvPr id="5" name="Picture 4" descr="parsetree2.png"/>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707431" y="3930400"/>
            <a:ext cx="3711289" cy="2108083"/>
          </a:xfrm>
          <a:prstGeom prst="rect">
            <a:avLst/>
          </a:prstGeom>
        </p:spPr>
      </p:pic>
      <p:sp>
        <p:nvSpPr>
          <p:cNvPr id="6" name="TextBox 5"/>
          <p:cNvSpPr txBox="1"/>
          <p:nvPr/>
        </p:nvSpPr>
        <p:spPr>
          <a:xfrm>
            <a:off x="624014" y="1894128"/>
            <a:ext cx="6082438" cy="461665"/>
          </a:xfrm>
          <a:prstGeom prst="rect">
            <a:avLst/>
          </a:prstGeom>
          <a:noFill/>
        </p:spPr>
        <p:txBody>
          <a:bodyPr wrap="none" rtlCol="0">
            <a:spAutoFit/>
          </a:bodyPr>
          <a:lstStyle/>
          <a:p>
            <a:r>
              <a:rPr lang="en-US" i="1" dirty="0" smtClean="0"/>
              <a:t>“The butler hit the intruder with a hammer.”</a:t>
            </a:r>
            <a:endParaRPr lang="en-US" i="1" dirty="0"/>
          </a:p>
        </p:txBody>
      </p:sp>
      <p:sp>
        <p:nvSpPr>
          <p:cNvPr id="8" name="Title 1"/>
          <p:cNvSpPr>
            <a:spLocks noGrp="1"/>
          </p:cNvSpPr>
          <p:nvPr>
            <p:ph type="title"/>
          </p:nvPr>
        </p:nvSpPr>
        <p:spPr>
          <a:xfrm>
            <a:off x="457200" y="71438"/>
            <a:ext cx="8229600" cy="1244600"/>
          </a:xfrm>
        </p:spPr>
        <p:txBody>
          <a:bodyPr/>
          <a:lstStyle/>
          <a:p>
            <a:r>
              <a:rPr lang="en-US" dirty="0" smtClean="0">
                <a:latin typeface="Arial" charset="0"/>
                <a:cs typeface="Geneva" charset="0"/>
              </a:rPr>
              <a:t>NLP Challenges</a:t>
            </a:r>
            <a:endParaRPr lang="en-US" dirty="0">
              <a:latin typeface="Arial" charset="0"/>
              <a:cs typeface="Geneva"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09575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1" name="Slide Number Placeholder 3"/>
          <p:cNvSpPr>
            <a:spLocks noGrp="1"/>
          </p:cNvSpPr>
          <p:nvPr>
            <p:ph type="sldNum" sz="quarter" idx="10"/>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900">
                <a:solidFill>
                  <a:srgbClr val="373737"/>
                </a:solidFill>
                <a:cs typeface="Arial" charset="0"/>
              </a:rPr>
              <a:t>PARC   |  </a:t>
            </a:r>
            <a:fld id="{379FBE88-3A1B-D349-9B39-43C3AB51B054}" type="slidenum">
              <a:rPr lang="en-US" sz="900">
                <a:solidFill>
                  <a:srgbClr val="373737"/>
                </a:solidFill>
                <a:cs typeface="Arial" charset="0"/>
              </a:rPr>
              <a:pPr eaLnBrk="1" hangingPunct="1"/>
              <a:t>7</a:t>
            </a:fld>
            <a:endParaRPr lang="en-US" sz="900">
              <a:solidFill>
                <a:srgbClr val="373737"/>
              </a:solidFill>
              <a:cs typeface="Arial" charset="0"/>
            </a:endParaRPr>
          </a:p>
        </p:txBody>
      </p:sp>
      <p:sp>
        <p:nvSpPr>
          <p:cNvPr id="6" name="TextBox 5"/>
          <p:cNvSpPr txBox="1"/>
          <p:nvPr/>
        </p:nvSpPr>
        <p:spPr>
          <a:xfrm>
            <a:off x="624015" y="1894128"/>
            <a:ext cx="7754040" cy="1569660"/>
          </a:xfrm>
          <a:prstGeom prst="rect">
            <a:avLst/>
          </a:prstGeom>
          <a:noFill/>
        </p:spPr>
        <p:txBody>
          <a:bodyPr wrap="square" rtlCol="0">
            <a:spAutoFit/>
          </a:bodyPr>
          <a:lstStyle/>
          <a:p>
            <a:r>
              <a:rPr lang="en-US" i="1" dirty="0" smtClean="0"/>
              <a:t>“</a:t>
            </a:r>
            <a:r>
              <a:rPr lang="en-US" sz="3200" i="1" dirty="0" smtClean="0"/>
              <a:t>The patient was asked to bring her </a:t>
            </a:r>
            <a:r>
              <a:rPr lang="en-US" sz="3200" i="1" dirty="0" smtClean="0">
                <a:solidFill>
                  <a:srgbClr val="008000"/>
                </a:solidFill>
              </a:rPr>
              <a:t>pathology slides </a:t>
            </a:r>
            <a:r>
              <a:rPr lang="en-US" sz="3200" i="1" dirty="0" smtClean="0"/>
              <a:t>for review here at the </a:t>
            </a:r>
            <a:r>
              <a:rPr lang="en-US" sz="3200" i="1" dirty="0" smtClean="0">
                <a:solidFill>
                  <a:srgbClr val="FF0000"/>
                </a:solidFill>
              </a:rPr>
              <a:t>clinic</a:t>
            </a:r>
            <a:r>
              <a:rPr lang="en-US" sz="3200" i="1" dirty="0" smtClean="0"/>
              <a:t> </a:t>
            </a:r>
            <a:r>
              <a:rPr lang="en-US" sz="3200" b="1" i="1" dirty="0" smtClean="0"/>
              <a:t>and</a:t>
            </a:r>
            <a:r>
              <a:rPr lang="en-US" sz="3200" i="1" dirty="0" smtClean="0"/>
              <a:t> also an </a:t>
            </a:r>
            <a:r>
              <a:rPr lang="en-US" sz="3200" i="1" dirty="0" smtClean="0">
                <a:solidFill>
                  <a:srgbClr val="008000"/>
                </a:solidFill>
              </a:rPr>
              <a:t>updated report</a:t>
            </a:r>
            <a:r>
              <a:rPr lang="en-US" sz="3200" i="1" dirty="0" smtClean="0"/>
              <a:t> </a:t>
            </a:r>
            <a:r>
              <a:rPr lang="en-US" i="1" dirty="0" smtClean="0"/>
              <a:t>.”</a:t>
            </a:r>
          </a:p>
        </p:txBody>
      </p:sp>
      <p:sp>
        <p:nvSpPr>
          <p:cNvPr id="7" name="Title 1"/>
          <p:cNvSpPr>
            <a:spLocks noGrp="1"/>
          </p:cNvSpPr>
          <p:nvPr>
            <p:ph type="title"/>
          </p:nvPr>
        </p:nvSpPr>
        <p:spPr>
          <a:xfrm>
            <a:off x="457200" y="71438"/>
            <a:ext cx="8229600" cy="1244600"/>
          </a:xfrm>
        </p:spPr>
        <p:txBody>
          <a:bodyPr/>
          <a:lstStyle/>
          <a:p>
            <a:r>
              <a:rPr lang="en-US" dirty="0" smtClean="0">
                <a:latin typeface="Arial" charset="0"/>
                <a:cs typeface="Geneva" charset="0"/>
              </a:rPr>
              <a:t>NLP Challenges</a:t>
            </a:r>
            <a:endParaRPr lang="en-US" dirty="0">
              <a:latin typeface="Arial" charset="0"/>
              <a:cs typeface="Geneva"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25288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Aft>
                <a:spcPts val="2400"/>
              </a:spcAft>
            </a:pPr>
            <a:r>
              <a:rPr lang="en-US" sz="2400" i="1" dirty="0" smtClean="0"/>
              <a:t>“Cake</a:t>
            </a:r>
            <a:r>
              <a:rPr lang="en-US" sz="2400" i="1" dirty="0"/>
              <a:t>?@Username K </a:t>
            </a:r>
            <a:r>
              <a:rPr lang="en-US" sz="2400" i="1" dirty="0" err="1"/>
              <a:t>gotta</a:t>
            </a:r>
            <a:r>
              <a:rPr lang="en-US" sz="2400" i="1" dirty="0"/>
              <a:t> get the </a:t>
            </a:r>
            <a:r>
              <a:rPr lang="en-US" sz="2400" i="1" dirty="0" err="1"/>
              <a:t>hair,eyebrows</a:t>
            </a:r>
            <a:r>
              <a:rPr lang="en-US" sz="2400" i="1" dirty="0"/>
              <a:t> n nails done today </a:t>
            </a:r>
            <a:r>
              <a:rPr lang="en-US" sz="2400" i="1" dirty="0" smtClean="0"/>
              <a:t>b4 9 </a:t>
            </a:r>
            <a:r>
              <a:rPr lang="en-US" sz="2400" i="1" dirty="0"/>
              <a:t>then I WISH I had sum one I could go CAKE wit :( </a:t>
            </a:r>
            <a:r>
              <a:rPr lang="en-US" sz="2400" i="1" dirty="0" smtClean="0"/>
              <a:t>sigh”</a:t>
            </a:r>
          </a:p>
          <a:p>
            <a:pPr>
              <a:spcAft>
                <a:spcPts val="2400"/>
              </a:spcAft>
            </a:pPr>
            <a:r>
              <a:rPr lang="en-US" sz="2400" i="1" dirty="0" smtClean="0"/>
              <a:t>“#</a:t>
            </a:r>
            <a:r>
              <a:rPr lang="en-US" sz="2400" i="1" dirty="0" err="1"/>
              <a:t>IHateWhen</a:t>
            </a:r>
            <a:r>
              <a:rPr lang="en-US" sz="2400" i="1" dirty="0"/>
              <a:t> I tell </a:t>
            </a:r>
            <a:r>
              <a:rPr lang="en-US" sz="2400" i="1" dirty="0" err="1"/>
              <a:t>ppl</a:t>
            </a:r>
            <a:r>
              <a:rPr lang="en-US" sz="2400" i="1" dirty="0"/>
              <a:t> I LOST SUMTHNG </a:t>
            </a:r>
            <a:r>
              <a:rPr lang="en-US" sz="2400" i="1" dirty="0" err="1"/>
              <a:t>nd</a:t>
            </a:r>
            <a:r>
              <a:rPr lang="en-US" sz="2400" i="1" dirty="0"/>
              <a:t> the 1st </a:t>
            </a:r>
            <a:r>
              <a:rPr lang="en-US" sz="2400" i="1" dirty="0" err="1"/>
              <a:t>thng</a:t>
            </a:r>
            <a:r>
              <a:rPr lang="en-US" sz="2400" i="1" dirty="0"/>
              <a:t> they ask me </a:t>
            </a:r>
            <a:r>
              <a:rPr lang="en-US" sz="2400" i="1" dirty="0" smtClean="0"/>
              <a:t>is WHERE </a:t>
            </a:r>
            <a:r>
              <a:rPr lang="en-US" sz="2400" i="1" dirty="0"/>
              <a:t>U LOST IT AT? </a:t>
            </a:r>
            <a:r>
              <a:rPr lang="en-US" sz="2400" i="1" dirty="0" err="1"/>
              <a:t>smh</a:t>
            </a:r>
            <a:r>
              <a:rPr lang="en-US" sz="2400" i="1" dirty="0"/>
              <a:t>, if I </a:t>
            </a:r>
            <a:r>
              <a:rPr lang="en-US" sz="2400" i="1" dirty="0" err="1"/>
              <a:t>knu</a:t>
            </a:r>
            <a:r>
              <a:rPr lang="en-US" sz="2400" i="1" dirty="0"/>
              <a:t> </a:t>
            </a:r>
            <a:r>
              <a:rPr lang="en-US" sz="2400" i="1" dirty="0" err="1"/>
              <a:t>i</a:t>
            </a:r>
            <a:r>
              <a:rPr lang="en-US" sz="2400" i="1" dirty="0"/>
              <a:t> wouldn't b </a:t>
            </a:r>
            <a:r>
              <a:rPr lang="en-US" sz="2400" i="1" dirty="0" err="1"/>
              <a:t>telln</a:t>
            </a:r>
            <a:r>
              <a:rPr lang="en-US" sz="2400" i="1" dirty="0"/>
              <a:t> u I LOST </a:t>
            </a:r>
            <a:r>
              <a:rPr lang="en-US" sz="2400" i="1" dirty="0" smtClean="0"/>
              <a:t>IT </a:t>
            </a:r>
            <a:r>
              <a:rPr lang="en-US" sz="2400" i="1" dirty="0"/>
              <a:t>@DUMMY</a:t>
            </a:r>
            <a:r>
              <a:rPr lang="en-US" sz="2400" i="1" dirty="0" smtClean="0"/>
              <a:t>”</a:t>
            </a:r>
            <a:endParaRPr lang="en-US" sz="2400" i="1" dirty="0"/>
          </a:p>
          <a:p>
            <a:pPr>
              <a:spcAft>
                <a:spcPts val="2400"/>
              </a:spcAft>
            </a:pPr>
            <a:r>
              <a:rPr lang="en-US" sz="2400" i="1" dirty="0" smtClean="0"/>
              <a:t>“*Thinks </a:t>
            </a:r>
            <a:r>
              <a:rPr lang="en-US" sz="2400" i="1" dirty="0"/>
              <a:t>he may change his jeans.....stands looking in the mirror* </a:t>
            </a:r>
            <a:r>
              <a:rPr lang="en-US" sz="2400" i="1" dirty="0" smtClean="0"/>
              <a:t>does my </a:t>
            </a:r>
            <a:r>
              <a:rPr lang="en-US" sz="2400" i="1" dirty="0"/>
              <a:t>bottom look big in these</a:t>
            </a:r>
            <a:r>
              <a:rPr lang="en-US" sz="2400" i="1" dirty="0" smtClean="0"/>
              <a:t>?”</a:t>
            </a:r>
            <a:endParaRPr lang="en-US" sz="2400" i="1"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8</a:t>
            </a:fld>
            <a:endParaRPr lang="en-US"/>
          </a:p>
        </p:txBody>
      </p:sp>
      <p:sp>
        <p:nvSpPr>
          <p:cNvPr id="5" name="Title 1"/>
          <p:cNvSpPr>
            <a:spLocks noGrp="1"/>
          </p:cNvSpPr>
          <p:nvPr>
            <p:ph type="title"/>
          </p:nvPr>
        </p:nvSpPr>
        <p:spPr>
          <a:xfrm>
            <a:off x="457200" y="71438"/>
            <a:ext cx="8229600" cy="1244600"/>
          </a:xfrm>
        </p:spPr>
        <p:txBody>
          <a:bodyPr/>
          <a:lstStyle/>
          <a:p>
            <a:r>
              <a:rPr lang="en-US" dirty="0" smtClean="0">
                <a:latin typeface="Arial" charset="0"/>
                <a:cs typeface="Geneva" charset="0"/>
              </a:rPr>
              <a:t>Twitter Challenges</a:t>
            </a:r>
            <a:endParaRPr lang="en-US" dirty="0">
              <a:latin typeface="Arial" charset="0"/>
              <a:cs typeface="Geneva"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22859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Aft>
                <a:spcPts val="3600"/>
              </a:spcAft>
            </a:pPr>
            <a:r>
              <a:rPr lang="en-US" i="1" dirty="0" smtClean="0"/>
              <a:t>“LOL Is </a:t>
            </a:r>
            <a:r>
              <a:rPr lang="en-US" i="1" dirty="0"/>
              <a:t>there any room in this pocket for a little spare Chang</a:t>
            </a:r>
            <a:r>
              <a:rPr lang="en-US" i="1" dirty="0" smtClean="0"/>
              <a:t>?”</a:t>
            </a:r>
          </a:p>
          <a:p>
            <a:pPr>
              <a:spcAft>
                <a:spcPts val="3600"/>
              </a:spcAft>
            </a:pPr>
            <a:r>
              <a:rPr lang="en-US" i="1" dirty="0" smtClean="0"/>
              <a:t>“Want </a:t>
            </a:r>
            <a:r>
              <a:rPr lang="en-US" i="1" dirty="0"/>
              <a:t>some </a:t>
            </a:r>
            <a:r>
              <a:rPr lang="en-US" i="1" dirty="0" smtClean="0"/>
              <a:t>chocolate”</a:t>
            </a:r>
            <a:endParaRPr lang="en-US" i="1" dirty="0"/>
          </a:p>
        </p:txBody>
      </p:sp>
      <p:sp>
        <p:nvSpPr>
          <p:cNvPr id="4" name="Slide Number Placeholder 3"/>
          <p:cNvSpPr>
            <a:spLocks noGrp="1"/>
          </p:cNvSpPr>
          <p:nvPr>
            <p:ph type="sldNum" sz="quarter" idx="10"/>
          </p:nvPr>
        </p:nvSpPr>
        <p:spPr/>
        <p:txBody>
          <a:bodyPr/>
          <a:lstStyle/>
          <a:p>
            <a:pPr>
              <a:defRPr/>
            </a:pPr>
            <a:r>
              <a:rPr lang="en-US" smtClean="0"/>
              <a:t>PARC  |  </a:t>
            </a:r>
            <a:fld id="{89F1B310-CE5F-C04A-BC10-5222DBC5B09F}" type="slidenum">
              <a:rPr lang="en-US" smtClean="0"/>
              <a:pPr>
                <a:defRPr/>
              </a:pPr>
              <a:t>9</a:t>
            </a:fld>
            <a:endParaRPr lang="en-US"/>
          </a:p>
        </p:txBody>
      </p:sp>
      <p:sp>
        <p:nvSpPr>
          <p:cNvPr id="5" name="Title 1"/>
          <p:cNvSpPr>
            <a:spLocks noGrp="1"/>
          </p:cNvSpPr>
          <p:nvPr>
            <p:ph type="title"/>
          </p:nvPr>
        </p:nvSpPr>
        <p:spPr>
          <a:xfrm>
            <a:off x="457200" y="71438"/>
            <a:ext cx="8229600" cy="1244600"/>
          </a:xfrm>
        </p:spPr>
        <p:txBody>
          <a:bodyPr/>
          <a:lstStyle/>
          <a:p>
            <a:r>
              <a:rPr lang="en-US" dirty="0" smtClean="0">
                <a:latin typeface="Arial" charset="0"/>
                <a:cs typeface="Geneva" charset="0"/>
              </a:rPr>
              <a:t>Twitter Serious Challenges</a:t>
            </a:r>
            <a:endParaRPr lang="en-US" dirty="0">
              <a:latin typeface="Arial" charset="0"/>
              <a:cs typeface="Geneva"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63471737"/>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white-bg">
  <a:themeElements>
    <a:clrScheme name="PARC_ppt_theme_white">
      <a:dk1>
        <a:srgbClr val="373737"/>
      </a:dk1>
      <a:lt1>
        <a:srgbClr val="FFFFFF"/>
      </a:lt1>
      <a:dk2>
        <a:srgbClr val="295466"/>
      </a:dk2>
      <a:lt2>
        <a:srgbClr val="F8F8F8"/>
      </a:lt2>
      <a:accent1>
        <a:srgbClr val="3B6A88"/>
      </a:accent1>
      <a:accent2>
        <a:srgbClr val="E6641E"/>
      </a:accent2>
      <a:accent3>
        <a:srgbClr val="D5D5D5"/>
      </a:accent3>
      <a:accent4>
        <a:srgbClr val="A5E1FA"/>
      </a:accent4>
      <a:accent5>
        <a:srgbClr val="A8BC32"/>
      </a:accent5>
      <a:accent6>
        <a:srgbClr val="FFAA0A"/>
      </a:accent6>
      <a:hlink>
        <a:srgbClr val="AAC8DC"/>
      </a:hlink>
      <a:folHlink>
        <a:srgbClr val="C8913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powerpoint-white-bg.pot</Template>
  <TotalTime>4229</TotalTime>
  <Words>909</Words>
  <Application>Microsoft Macintosh PowerPoint</Application>
  <PresentationFormat>On-screen Show (4:3)</PresentationFormat>
  <Paragraphs>160</Paragraphs>
  <Slides>19</Slides>
  <Notes>18</Notes>
  <HiddenSlides>0</HiddenSlides>
  <MMClips>0</MMClips>
  <ScaleCrop>false</ScaleCrop>
  <HeadingPairs>
    <vt:vector size="4" baseType="variant">
      <vt:variant>
        <vt:lpstr>Design Template</vt:lpstr>
      </vt:variant>
      <vt:variant>
        <vt:i4>2</vt:i4>
      </vt:variant>
      <vt:variant>
        <vt:lpstr>Slide Titles</vt:lpstr>
      </vt:variant>
      <vt:variant>
        <vt:i4>19</vt:i4>
      </vt:variant>
    </vt:vector>
  </HeadingPairs>
  <TitlesOfParts>
    <vt:vector size="21" baseType="lpstr">
      <vt:lpstr>powerpoint-white-bg</vt:lpstr>
      <vt:lpstr>line</vt:lpstr>
      <vt:lpstr>Through the Twitter Glass</vt:lpstr>
      <vt:lpstr>Original Question: Do people use Twitter to ask questions?</vt:lpstr>
      <vt:lpstr>Spin-off Question: Can NLP detect questions on Twitter?</vt:lpstr>
      <vt:lpstr>Implied question: Can traditional NLP be used effectively on tweets?</vt:lpstr>
      <vt:lpstr>NLP Challenges</vt:lpstr>
      <vt:lpstr>NLP Challenges</vt:lpstr>
      <vt:lpstr>NLP Challenges</vt:lpstr>
      <vt:lpstr>Twitter Challenges</vt:lpstr>
      <vt:lpstr>Twitter Serious Challenges</vt:lpstr>
      <vt:lpstr>Classic NLP Tool Chain</vt:lpstr>
      <vt:lpstr>Tokenizer</vt:lpstr>
      <vt:lpstr>Lemmatizer</vt:lpstr>
      <vt:lpstr>Lexicon</vt:lpstr>
      <vt:lpstr>Parser</vt:lpstr>
      <vt:lpstr>Parser</vt:lpstr>
      <vt:lpstr>Slide 16</vt:lpstr>
      <vt:lpstr>Results</vt:lpstr>
      <vt:lpstr>Future</vt:lpstr>
      <vt:lpstr>Thank you.</vt:lpstr>
    </vt:vector>
  </TitlesOfParts>
  <Company>PARC,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Fahey</dc:creator>
  <cp:lastModifiedBy>Kyle Dent</cp:lastModifiedBy>
  <cp:revision>239</cp:revision>
  <cp:lastPrinted>2010-11-09T21:42:58Z</cp:lastPrinted>
  <dcterms:created xsi:type="dcterms:W3CDTF">2011-08-11T17:39:46Z</dcterms:created>
  <dcterms:modified xsi:type="dcterms:W3CDTF">2011-08-11T17:48:18Z</dcterms:modified>
</cp:coreProperties>
</file>